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846" r:id="rId5"/>
  </p:sldMasterIdLst>
  <p:notesMasterIdLst>
    <p:notesMasterId r:id="rId20"/>
  </p:notesMasterIdLst>
  <p:handoutMasterIdLst>
    <p:handoutMasterId r:id="rId21"/>
  </p:handoutMasterIdLst>
  <p:sldIdLst>
    <p:sldId id="256" r:id="rId6"/>
    <p:sldId id="600" r:id="rId7"/>
    <p:sldId id="579" r:id="rId8"/>
    <p:sldId id="607" r:id="rId9"/>
    <p:sldId id="608" r:id="rId10"/>
    <p:sldId id="582" r:id="rId11"/>
    <p:sldId id="554" r:id="rId12"/>
    <p:sldId id="571" r:id="rId13"/>
    <p:sldId id="605" r:id="rId14"/>
    <p:sldId id="593" r:id="rId15"/>
    <p:sldId id="402" r:id="rId16"/>
    <p:sldId id="573" r:id="rId17"/>
    <p:sldId id="555" r:id="rId18"/>
    <p:sldId id="556" r:id="rId19"/>
  </p:sldIdLst>
  <p:sldSz cx="9906000" cy="6858000" type="A4"/>
  <p:notesSz cx="6811963" cy="9942513"/>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95">
          <p15:clr>
            <a:srgbClr val="A4A3A4"/>
          </p15:clr>
        </p15:guide>
        <p15:guide id="2" orient="horz" pos="709">
          <p15:clr>
            <a:srgbClr val="A4A3A4"/>
          </p15:clr>
        </p15:guide>
        <p15:guide id="3" pos="3121">
          <p15:clr>
            <a:srgbClr val="A4A3A4"/>
          </p15:clr>
        </p15:guide>
        <p15:guide id="4" pos="3165">
          <p15:clr>
            <a:srgbClr val="A4A3A4"/>
          </p15:clr>
        </p15:guide>
        <p15:guide id="5" pos="3075">
          <p15:clr>
            <a:srgbClr val="A4A3A4"/>
          </p15:clr>
        </p15:guide>
        <p15:guide id="6" pos="6023">
          <p15:clr>
            <a:srgbClr val="A4A3A4"/>
          </p15:clr>
        </p15:guide>
        <p15:guide id="7" pos="217">
          <p15:clr>
            <a:srgbClr val="A4A3A4"/>
          </p15:clr>
        </p15:guide>
      </p15:sldGuideLst>
    </p:ext>
    <p:ext uri="{2D200454-40CA-4A62-9FC3-DE9A4176ACB9}">
      <p15:notesGuideLst xmlns:p15="http://schemas.microsoft.com/office/powerpoint/2012/main">
        <p15:guide id="1" orient="horz" pos="3132">
          <p15:clr>
            <a:srgbClr val="A4A3A4"/>
          </p15:clr>
        </p15:guide>
        <p15:guide id="2" pos="21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79646"/>
    <a:srgbClr val="00586A"/>
    <a:srgbClr val="C04927"/>
    <a:srgbClr val="A6A6A6"/>
    <a:srgbClr val="95B3D7"/>
    <a:srgbClr val="4F81BD"/>
    <a:srgbClr val="D9D9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660" autoAdjust="0"/>
  </p:normalViewPr>
  <p:slideViewPr>
    <p:cSldViewPr snapToGrid="0" showGuides="1">
      <p:cViewPr varScale="1">
        <p:scale>
          <a:sx n="122" d="100"/>
          <a:sy n="122" d="100"/>
        </p:scale>
        <p:origin x="1014" y="96"/>
      </p:cViewPr>
      <p:guideLst>
        <p:guide orient="horz" pos="3895"/>
        <p:guide orient="horz" pos="709"/>
        <p:guide pos="3121"/>
        <p:guide pos="3165"/>
        <p:guide pos="3075"/>
        <p:guide pos="6023"/>
        <p:guide pos="2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8" d="100"/>
          <a:sy n="98" d="100"/>
        </p:scale>
        <p:origin x="-2604" y="-96"/>
      </p:cViewPr>
      <p:guideLst>
        <p:guide orient="horz" pos="3132"/>
        <p:guide pos="214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106" cy="497125"/>
          </a:xfrm>
          <a:prstGeom prst="rect">
            <a:avLst/>
          </a:prstGeom>
        </p:spPr>
        <p:txBody>
          <a:bodyPr vert="horz" lIns="91897" tIns="45949" rIns="91897" bIns="45949"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59262" y="1"/>
            <a:ext cx="2951106" cy="497125"/>
          </a:xfrm>
          <a:prstGeom prst="rect">
            <a:avLst/>
          </a:prstGeom>
        </p:spPr>
        <p:txBody>
          <a:bodyPr vert="horz" lIns="91897" tIns="45949" rIns="91897" bIns="45949" rtlCol="0"/>
          <a:lstStyle>
            <a:lvl1pPr algn="r" fontAlgn="auto">
              <a:spcBef>
                <a:spcPts val="0"/>
              </a:spcBef>
              <a:spcAft>
                <a:spcPts val="0"/>
              </a:spcAft>
              <a:defRPr sz="1200" smtClean="0">
                <a:latin typeface="+mn-lt"/>
              </a:defRPr>
            </a:lvl1pPr>
          </a:lstStyle>
          <a:p>
            <a:pPr>
              <a:defRPr/>
            </a:pPr>
            <a:fld id="{C23577AB-EB4E-477A-99D4-3F853AB27C4E}" type="datetimeFigureOut">
              <a:rPr lang="en-GB"/>
              <a:pPr>
                <a:defRPr/>
              </a:pPr>
              <a:t>20/04/2016</a:t>
            </a:fld>
            <a:endParaRPr lang="en-GB"/>
          </a:p>
        </p:txBody>
      </p:sp>
      <p:sp>
        <p:nvSpPr>
          <p:cNvPr id="4" name="Footer Placeholder 3"/>
          <p:cNvSpPr>
            <a:spLocks noGrp="1"/>
          </p:cNvSpPr>
          <p:nvPr>
            <p:ph type="ftr" sz="quarter" idx="2"/>
          </p:nvPr>
        </p:nvSpPr>
        <p:spPr>
          <a:xfrm>
            <a:off x="0" y="9443799"/>
            <a:ext cx="2951106" cy="497125"/>
          </a:xfrm>
          <a:prstGeom prst="rect">
            <a:avLst/>
          </a:prstGeom>
        </p:spPr>
        <p:txBody>
          <a:bodyPr vert="horz" lIns="91897" tIns="45949" rIns="91897" bIns="45949"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59262" y="9443799"/>
            <a:ext cx="2951106" cy="497125"/>
          </a:xfrm>
          <a:prstGeom prst="rect">
            <a:avLst/>
          </a:prstGeom>
        </p:spPr>
        <p:txBody>
          <a:bodyPr vert="horz" lIns="91897" tIns="45949" rIns="91897" bIns="45949" rtlCol="0" anchor="b"/>
          <a:lstStyle>
            <a:lvl1pPr algn="r" fontAlgn="auto">
              <a:spcBef>
                <a:spcPts val="0"/>
              </a:spcBef>
              <a:spcAft>
                <a:spcPts val="0"/>
              </a:spcAft>
              <a:defRPr sz="1200" smtClean="0">
                <a:latin typeface="+mn-lt"/>
              </a:defRPr>
            </a:lvl1pPr>
          </a:lstStyle>
          <a:p>
            <a:pPr>
              <a:defRPr/>
            </a:pPr>
            <a:fld id="{0162870F-CE76-4376-8202-CC17D7B82CFF}" type="slidenum">
              <a:rPr lang="en-GB"/>
              <a:pPr>
                <a:defRPr/>
              </a:pPr>
              <a:t>‹#›</a:t>
            </a:fld>
            <a:endParaRPr lang="en-GB"/>
          </a:p>
        </p:txBody>
      </p:sp>
    </p:spTree>
    <p:extLst>
      <p:ext uri="{BB962C8B-B14F-4D97-AF65-F5344CB8AC3E}">
        <p14:creationId xmlns:p14="http://schemas.microsoft.com/office/powerpoint/2010/main" val="1097198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106" cy="497125"/>
          </a:xfrm>
          <a:prstGeom prst="rect">
            <a:avLst/>
          </a:prstGeom>
        </p:spPr>
        <p:txBody>
          <a:bodyPr vert="horz" lIns="91897" tIns="45949" rIns="91897" bIns="45949"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9262" y="1"/>
            <a:ext cx="2951106" cy="497125"/>
          </a:xfrm>
          <a:prstGeom prst="rect">
            <a:avLst/>
          </a:prstGeom>
        </p:spPr>
        <p:txBody>
          <a:bodyPr vert="horz" lIns="91897" tIns="45949" rIns="91897" bIns="45949" rtlCol="0"/>
          <a:lstStyle>
            <a:lvl1pPr algn="r" fontAlgn="auto">
              <a:spcBef>
                <a:spcPts val="0"/>
              </a:spcBef>
              <a:spcAft>
                <a:spcPts val="0"/>
              </a:spcAft>
              <a:defRPr sz="1200" smtClean="0">
                <a:latin typeface="+mn-lt"/>
              </a:defRPr>
            </a:lvl1pPr>
          </a:lstStyle>
          <a:p>
            <a:pPr>
              <a:defRPr/>
            </a:pPr>
            <a:fld id="{7F3AAD93-6A4F-488F-B168-D0E3D5E2C47A}" type="datetimeFigureOut">
              <a:rPr lang="en-GB"/>
              <a:pPr>
                <a:defRPr/>
              </a:pPr>
              <a:t>20/04/2016</a:t>
            </a:fld>
            <a:endParaRPr lang="en-GB"/>
          </a:p>
        </p:txBody>
      </p:sp>
      <p:sp>
        <p:nvSpPr>
          <p:cNvPr id="4" name="Slide Image Placeholder 3"/>
          <p:cNvSpPr>
            <a:spLocks noGrp="1" noRot="1" noChangeAspect="1"/>
          </p:cNvSpPr>
          <p:nvPr>
            <p:ph type="sldImg" idx="2"/>
          </p:nvPr>
        </p:nvSpPr>
        <p:spPr>
          <a:xfrm>
            <a:off x="712788" y="744538"/>
            <a:ext cx="5386387" cy="3730625"/>
          </a:xfrm>
          <a:prstGeom prst="rect">
            <a:avLst/>
          </a:prstGeom>
          <a:noFill/>
          <a:ln w="12700">
            <a:solidFill>
              <a:prstClr val="black"/>
            </a:solidFill>
          </a:ln>
        </p:spPr>
        <p:txBody>
          <a:bodyPr vert="horz" lIns="91897" tIns="45949" rIns="91897" bIns="45949" rtlCol="0" anchor="ctr"/>
          <a:lstStyle/>
          <a:p>
            <a:pPr lvl="0"/>
            <a:endParaRPr lang="en-GB" noProof="0"/>
          </a:p>
        </p:txBody>
      </p:sp>
      <p:sp>
        <p:nvSpPr>
          <p:cNvPr id="5" name="Notes Placeholder 4"/>
          <p:cNvSpPr>
            <a:spLocks noGrp="1"/>
          </p:cNvSpPr>
          <p:nvPr>
            <p:ph type="body" sz="quarter" idx="3"/>
          </p:nvPr>
        </p:nvSpPr>
        <p:spPr>
          <a:xfrm>
            <a:off x="681522" y="4722694"/>
            <a:ext cx="5448932" cy="4474130"/>
          </a:xfrm>
          <a:prstGeom prst="rect">
            <a:avLst/>
          </a:prstGeom>
        </p:spPr>
        <p:txBody>
          <a:bodyPr vert="horz" lIns="91897" tIns="45949" rIns="91897" bIns="4594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3799"/>
            <a:ext cx="2951106" cy="497125"/>
          </a:xfrm>
          <a:prstGeom prst="rect">
            <a:avLst/>
          </a:prstGeom>
        </p:spPr>
        <p:txBody>
          <a:bodyPr vert="horz" lIns="91897" tIns="45949" rIns="91897" bIns="45949"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9262" y="9443799"/>
            <a:ext cx="2951106" cy="497125"/>
          </a:xfrm>
          <a:prstGeom prst="rect">
            <a:avLst/>
          </a:prstGeom>
        </p:spPr>
        <p:txBody>
          <a:bodyPr vert="horz" lIns="91897" tIns="45949" rIns="91897" bIns="45949" rtlCol="0" anchor="b"/>
          <a:lstStyle>
            <a:lvl1pPr algn="r" fontAlgn="auto">
              <a:spcBef>
                <a:spcPts val="0"/>
              </a:spcBef>
              <a:spcAft>
                <a:spcPts val="0"/>
              </a:spcAft>
              <a:defRPr sz="1200" smtClean="0">
                <a:latin typeface="+mn-lt"/>
              </a:defRPr>
            </a:lvl1pPr>
          </a:lstStyle>
          <a:p>
            <a:pPr>
              <a:defRPr/>
            </a:pPr>
            <a:fld id="{CE43A652-FC66-4391-B186-F35AC16A6EA9}" type="slidenum">
              <a:rPr lang="en-GB"/>
              <a:pPr>
                <a:defRPr/>
              </a:pPr>
              <a:t>‹#›</a:t>
            </a:fld>
            <a:endParaRPr lang="en-GB"/>
          </a:p>
        </p:txBody>
      </p:sp>
    </p:spTree>
    <p:extLst>
      <p:ext uri="{BB962C8B-B14F-4D97-AF65-F5344CB8AC3E}">
        <p14:creationId xmlns:p14="http://schemas.microsoft.com/office/powerpoint/2010/main" val="29349686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Inwido">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906000" cy="6858000"/>
          </a:xfrm>
          <a:prstGeom prst="rect">
            <a:avLst/>
          </a:prstGeom>
          <a:noFill/>
          <a:ln>
            <a:noFill/>
          </a:ln>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41970" y="5131100"/>
            <a:ext cx="3719543" cy="864474"/>
          </a:xfrm>
          <a:prstGeom prst="rect">
            <a:avLst/>
          </a:prstGeom>
        </p:spPr>
      </p:pic>
      <p:sp>
        <p:nvSpPr>
          <p:cNvPr id="4" name="Rectangle 3"/>
          <p:cNvSpPr/>
          <p:nvPr userDrawn="1"/>
        </p:nvSpPr>
        <p:spPr>
          <a:xfrm>
            <a:off x="0" y="2525487"/>
            <a:ext cx="7627257" cy="1959429"/>
          </a:xfrm>
          <a:prstGeom prst="rect">
            <a:avLst/>
          </a:prstGeom>
          <a:solidFill>
            <a:schemeClr val="bg1">
              <a:alpha val="60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ct val="20000"/>
              </a:spcBef>
              <a:buFont typeface="Arial" charset="0"/>
              <a:buNone/>
            </a:pPr>
            <a:endParaRPr lang="en-GB" sz="1400" dirty="0" smtClean="0">
              <a:latin typeface="+mn-lt"/>
            </a:endParaRPr>
          </a:p>
        </p:txBody>
      </p:sp>
      <p:sp>
        <p:nvSpPr>
          <p:cNvPr id="2" name="Title 1"/>
          <p:cNvSpPr>
            <a:spLocks noGrp="1"/>
          </p:cNvSpPr>
          <p:nvPr>
            <p:ph type="ctrTitle"/>
          </p:nvPr>
        </p:nvSpPr>
        <p:spPr>
          <a:xfrm>
            <a:off x="336322" y="2687599"/>
            <a:ext cx="7290935" cy="864000"/>
          </a:xfrm>
          <a:noFill/>
        </p:spPr>
        <p:txBody>
          <a:bodyPr lIns="0" rIns="0" anchor="ctr" anchorCtr="0">
            <a:noAutofit/>
          </a:bodyPr>
          <a:lstStyle>
            <a:lvl1pPr algn="l">
              <a:defRPr sz="24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36322" y="3653827"/>
            <a:ext cx="7290937" cy="679027"/>
          </a:xfrm>
          <a:noFill/>
        </p:spPr>
        <p:txBody>
          <a:bodyPr lIns="0" rIns="0" anchor="ctr" anchorCtr="0">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1595245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01606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238250" y="1122363"/>
            <a:ext cx="7429500" cy="2387600"/>
          </a:xfrm>
        </p:spPr>
        <p:txBody>
          <a:bodyPr anchor="b"/>
          <a:lstStyle>
            <a:lvl1pPr algn="ctr">
              <a:defRPr sz="4875"/>
            </a:lvl1pPr>
          </a:lstStyle>
          <a:p>
            <a:r>
              <a:rPr lang="sv-SE" smtClean="0"/>
              <a:t>Klicka här för att ändra format</a:t>
            </a:r>
            <a:endParaRPr lang="sv-SE"/>
          </a:p>
        </p:txBody>
      </p:sp>
      <p:sp>
        <p:nvSpPr>
          <p:cNvPr id="3" name="Underrubrik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6B90E19-D10F-4815-985E-A4A4B5A3B23A}" type="datetimeFigureOut">
              <a:rPr lang="sv-SE" smtClean="0">
                <a:solidFill>
                  <a:prstClr val="black">
                    <a:tint val="75000"/>
                  </a:prstClr>
                </a:solidFill>
              </a:rPr>
              <a:pPr/>
              <a:t>2016-04-20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E37558D5-C0C5-43E5-8564-07B4777A670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0902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6B90E19-D10F-4815-985E-A4A4B5A3B23A}" type="datetimeFigureOut">
              <a:rPr lang="sv-SE" smtClean="0">
                <a:solidFill>
                  <a:prstClr val="black">
                    <a:tint val="75000"/>
                  </a:prstClr>
                </a:solidFill>
              </a:rPr>
              <a:pPr/>
              <a:t>2016-04-20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E37558D5-C0C5-43E5-8564-07B4777A670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37638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75878" y="1709739"/>
            <a:ext cx="8543925" cy="2852737"/>
          </a:xfrm>
        </p:spPr>
        <p:txBody>
          <a:bodyPr anchor="b"/>
          <a:lstStyle>
            <a:lvl1pPr>
              <a:defRPr sz="4875"/>
            </a:lvl1pPr>
          </a:lstStyle>
          <a:p>
            <a:r>
              <a:rPr lang="sv-SE" smtClean="0"/>
              <a:t>Klicka här för att ändra format</a:t>
            </a:r>
            <a:endParaRPr lang="sv-SE"/>
          </a:p>
        </p:txBody>
      </p:sp>
      <p:sp>
        <p:nvSpPr>
          <p:cNvPr id="3" name="Platshållare för text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6B90E19-D10F-4815-985E-A4A4B5A3B23A}" type="datetimeFigureOut">
              <a:rPr lang="sv-SE" smtClean="0">
                <a:solidFill>
                  <a:prstClr val="black">
                    <a:tint val="75000"/>
                  </a:prstClr>
                </a:solidFill>
              </a:rPr>
              <a:pPr/>
              <a:t>2016-04-20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E37558D5-C0C5-43E5-8564-07B4777A670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20209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1038" y="1825625"/>
            <a:ext cx="421005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14913" y="1825625"/>
            <a:ext cx="421005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6B90E19-D10F-4815-985E-A4A4B5A3B23A}" type="datetimeFigureOut">
              <a:rPr lang="sv-SE" smtClean="0">
                <a:solidFill>
                  <a:prstClr val="black">
                    <a:tint val="75000"/>
                  </a:prstClr>
                </a:solidFill>
              </a:rPr>
              <a:pPr/>
              <a:t>2016-04-20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E37558D5-C0C5-43E5-8564-07B4777A670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37034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82328" y="365126"/>
            <a:ext cx="8543925"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82328" y="2505075"/>
            <a:ext cx="4190702"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14913" y="2505075"/>
            <a:ext cx="4211340"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6B90E19-D10F-4815-985E-A4A4B5A3B23A}" type="datetimeFigureOut">
              <a:rPr lang="sv-SE" smtClean="0">
                <a:solidFill>
                  <a:prstClr val="black">
                    <a:tint val="75000"/>
                  </a:prstClr>
                </a:solidFill>
              </a:rPr>
              <a:pPr/>
              <a:t>2016-04-20</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E37558D5-C0C5-43E5-8564-07B4777A670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43435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6B90E19-D10F-4815-985E-A4A4B5A3B23A}" type="datetimeFigureOut">
              <a:rPr lang="sv-SE" smtClean="0">
                <a:solidFill>
                  <a:prstClr val="black">
                    <a:tint val="75000"/>
                  </a:prstClr>
                </a:solidFill>
              </a:rPr>
              <a:pPr/>
              <a:t>2016-04-20</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E37558D5-C0C5-43E5-8564-07B4777A670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40492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B90E19-D10F-4815-985E-A4A4B5A3B23A}" type="datetimeFigureOut">
              <a:rPr lang="sv-SE" smtClean="0">
                <a:solidFill>
                  <a:prstClr val="black">
                    <a:tint val="75000"/>
                  </a:prstClr>
                </a:solidFill>
              </a:rPr>
              <a:pPr/>
              <a:t>2016-04-20</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E37558D5-C0C5-43E5-8564-07B4777A670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99194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82328" y="457200"/>
            <a:ext cx="3194943" cy="1600200"/>
          </a:xfrm>
        </p:spPr>
        <p:txBody>
          <a:bodyPr anchor="b"/>
          <a:lstStyle>
            <a:lvl1pPr>
              <a:defRPr sz="2600"/>
            </a:lvl1pPr>
          </a:lstStyle>
          <a:p>
            <a:r>
              <a:rPr lang="sv-SE" smtClean="0"/>
              <a:t>Klicka här för att ändra format</a:t>
            </a:r>
            <a:endParaRPr lang="sv-SE"/>
          </a:p>
        </p:txBody>
      </p:sp>
      <p:sp>
        <p:nvSpPr>
          <p:cNvPr id="3" name="Platshållare för innehåll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6B90E19-D10F-4815-985E-A4A4B5A3B23A}" type="datetimeFigureOut">
              <a:rPr lang="sv-SE" smtClean="0">
                <a:solidFill>
                  <a:prstClr val="black">
                    <a:tint val="75000"/>
                  </a:prstClr>
                </a:solidFill>
              </a:rPr>
              <a:pPr/>
              <a:t>2016-04-20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E37558D5-C0C5-43E5-8564-07B4777A670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92123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82328" y="457200"/>
            <a:ext cx="3194943" cy="1600200"/>
          </a:xfrm>
        </p:spPr>
        <p:txBody>
          <a:bodyPr anchor="b"/>
          <a:lstStyle>
            <a:lvl1pPr>
              <a:defRPr sz="2600"/>
            </a:lvl1pPr>
          </a:lstStyle>
          <a:p>
            <a:r>
              <a:rPr lang="sv-SE" smtClean="0"/>
              <a:t>Klicka här för att ändra format</a:t>
            </a:r>
            <a:endParaRPr lang="sv-SE"/>
          </a:p>
        </p:txBody>
      </p:sp>
      <p:sp>
        <p:nvSpPr>
          <p:cNvPr id="3" name="Platshållare för bild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sv-SE"/>
          </a:p>
        </p:txBody>
      </p:sp>
      <p:sp>
        <p:nvSpPr>
          <p:cNvPr id="4" name="Platshållare för text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6B90E19-D10F-4815-985E-A4A4B5A3B23A}" type="datetimeFigureOut">
              <a:rPr lang="sv-SE" smtClean="0">
                <a:solidFill>
                  <a:prstClr val="black">
                    <a:tint val="75000"/>
                  </a:prstClr>
                </a:solidFill>
              </a:rPr>
              <a:pPr/>
              <a:t>2016-04-20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E37558D5-C0C5-43E5-8564-07B4777A670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00516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pPr>
              <a:defRPr/>
            </a:pPr>
            <a:fld id="{25C65125-86A2-460C-8C9D-8492F3A37DC4}" type="slidenum">
              <a:rPr lang="en-GB" smtClean="0"/>
              <a:pPr>
                <a:defRPr/>
              </a:pPr>
              <a:t>‹#›</a:t>
            </a:fld>
            <a:endParaRPr lang="en-GB" dirty="0"/>
          </a:p>
        </p:txBody>
      </p:sp>
      <p:sp>
        <p:nvSpPr>
          <p:cNvPr id="5" name="Content Placeholder 4"/>
          <p:cNvSpPr>
            <a:spLocks noGrp="1"/>
          </p:cNvSpPr>
          <p:nvPr>
            <p:ph sz="quarter" idx="17"/>
          </p:nvPr>
        </p:nvSpPr>
        <p:spPr>
          <a:xfrm>
            <a:off x="343581" y="1125538"/>
            <a:ext cx="9216000" cy="5057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15"/>
          <p:cNvSpPr>
            <a:spLocks noGrp="1"/>
          </p:cNvSpPr>
          <p:nvPr>
            <p:ph type="body" sz="quarter" idx="13" hasCustomPrompt="1"/>
          </p:nvPr>
        </p:nvSpPr>
        <p:spPr>
          <a:xfrm>
            <a:off x="344487" y="86860"/>
            <a:ext cx="8377200" cy="210682"/>
          </a:xfrm>
        </p:spPr>
        <p:txBody>
          <a:bodyPr anchor="ctr">
            <a:noAutofit/>
          </a:bodyPr>
          <a:lstStyle>
            <a:lvl1pPr marL="0" indent="0">
              <a:buFontTx/>
              <a:buNone/>
              <a:defRPr sz="1000" cap="none" baseline="0">
                <a:solidFill>
                  <a:schemeClr val="tx1"/>
                </a:solidFill>
              </a:defRPr>
            </a:lvl1pPr>
            <a:lvl2pPr marL="457200" indent="0">
              <a:buFontTx/>
              <a:buNone/>
              <a:defRPr sz="1400" cap="all" baseline="0">
                <a:solidFill>
                  <a:schemeClr val="bg1"/>
                </a:solidFill>
              </a:defRPr>
            </a:lvl2pPr>
            <a:lvl3pPr marL="914400" indent="0">
              <a:buFontTx/>
              <a:buNone/>
              <a:defRPr sz="1400" cap="all" baseline="0">
                <a:solidFill>
                  <a:schemeClr val="bg1"/>
                </a:solidFill>
              </a:defRPr>
            </a:lvl3pPr>
            <a:lvl4pPr marL="1371600" indent="0">
              <a:buFontTx/>
              <a:buNone/>
              <a:defRPr sz="1400" cap="all" baseline="0">
                <a:solidFill>
                  <a:schemeClr val="bg1"/>
                </a:solidFill>
              </a:defRPr>
            </a:lvl4pPr>
            <a:lvl5pPr marL="1828800" indent="0">
              <a:buFontTx/>
              <a:buNone/>
              <a:defRPr sz="1400" cap="all" baseline="0">
                <a:solidFill>
                  <a:schemeClr val="bg1"/>
                </a:solidFill>
              </a:defRPr>
            </a:lvl5pPr>
          </a:lstStyle>
          <a:p>
            <a:pPr lvl="0"/>
            <a:r>
              <a:rPr lang="en-US" dirty="0" smtClean="0"/>
              <a:t>Click to edit section title</a:t>
            </a:r>
          </a:p>
        </p:txBody>
      </p:sp>
      <p:sp>
        <p:nvSpPr>
          <p:cNvPr id="3" name="Title 2"/>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9136097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6B90E19-D10F-4815-985E-A4A4B5A3B23A}" type="datetimeFigureOut">
              <a:rPr lang="sv-SE" smtClean="0">
                <a:solidFill>
                  <a:prstClr val="black">
                    <a:tint val="75000"/>
                  </a:prstClr>
                </a:solidFill>
              </a:rPr>
              <a:pPr/>
              <a:t>2016-04-20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E37558D5-C0C5-43E5-8564-07B4777A670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77379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088981" y="365125"/>
            <a:ext cx="2135981"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1037" y="365125"/>
            <a:ext cx="6284119"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6B90E19-D10F-4815-985E-A4A4B5A3B23A}" type="datetimeFigureOut">
              <a:rPr lang="sv-SE" smtClean="0">
                <a:solidFill>
                  <a:prstClr val="black">
                    <a:tint val="75000"/>
                  </a:prstClr>
                </a:solidFill>
              </a:rPr>
              <a:pPr/>
              <a:t>2016-04-20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E37558D5-C0C5-43E5-8564-07B4777A670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4620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defRPr/>
            </a:pPr>
            <a:fld id="{25C65125-86A2-460C-8C9D-8492F3A37DC4}" type="slidenum">
              <a:rPr lang="en-GB" smtClean="0"/>
              <a:pPr>
                <a:defRPr/>
              </a:pPr>
              <a:t>‹#›</a:t>
            </a:fld>
            <a:endParaRPr lang="en-GB" dirty="0"/>
          </a:p>
        </p:txBody>
      </p:sp>
      <p:sp>
        <p:nvSpPr>
          <p:cNvPr id="13" name="Content Placeholder 3"/>
          <p:cNvSpPr>
            <a:spLocks noGrp="1"/>
          </p:cNvSpPr>
          <p:nvPr>
            <p:ph sz="half" idx="2"/>
          </p:nvPr>
        </p:nvSpPr>
        <p:spPr>
          <a:xfrm>
            <a:off x="344487" y="1125538"/>
            <a:ext cx="4536000" cy="5057775"/>
          </a:xfrm>
        </p:spPr>
        <p:txBody>
          <a:bodyPr tIns="0">
            <a:normAutofit/>
          </a:bodyPr>
          <a:lstStyle>
            <a:lvl1pPr marL="180975" indent="-180975">
              <a:spcBef>
                <a:spcPts val="0"/>
              </a:spcBef>
              <a:spcAft>
                <a:spcPts val="600"/>
              </a:spcAft>
              <a:defRPr sz="1200"/>
            </a:lvl1pPr>
            <a:lvl2pPr marL="536575" indent="-180975">
              <a:spcBef>
                <a:spcPts val="0"/>
              </a:spcBef>
              <a:spcAft>
                <a:spcPts val="600"/>
              </a:spcAft>
              <a:defRPr sz="1000"/>
            </a:lvl2pPr>
            <a:lvl3pPr marL="900113" indent="-180975">
              <a:spcBef>
                <a:spcPts val="0"/>
              </a:spcBef>
              <a:spcAft>
                <a:spcPts val="600"/>
              </a:spcAft>
              <a:defRPr sz="900"/>
            </a:lvl3pPr>
            <a:lvl4pPr marL="1255713" indent="-180975">
              <a:spcBef>
                <a:spcPts val="0"/>
              </a:spcBef>
              <a:spcAft>
                <a:spcPts val="600"/>
              </a:spcAft>
              <a:defRPr sz="800"/>
            </a:lvl4pPr>
            <a:lvl5pPr marL="1611313" indent="-174625">
              <a:spcBef>
                <a:spcPts val="0"/>
              </a:spcBef>
              <a:spcAft>
                <a:spcPts val="600"/>
              </a:spcAft>
              <a:defRPr sz="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5"/>
          <p:cNvSpPr>
            <a:spLocks noGrp="1"/>
          </p:cNvSpPr>
          <p:nvPr>
            <p:ph sz="quarter" idx="4"/>
          </p:nvPr>
        </p:nvSpPr>
        <p:spPr>
          <a:xfrm>
            <a:off x="5024854" y="1125538"/>
            <a:ext cx="4536000" cy="5057775"/>
          </a:xfrm>
        </p:spPr>
        <p:txBody>
          <a:bodyPr tIns="0">
            <a:normAutofit/>
          </a:bodyPr>
          <a:lstStyle>
            <a:lvl1pPr marL="180975" indent="-180975">
              <a:spcBef>
                <a:spcPts val="0"/>
              </a:spcBef>
              <a:spcAft>
                <a:spcPts val="600"/>
              </a:spcAft>
              <a:defRPr sz="1200"/>
            </a:lvl1pPr>
            <a:lvl2pPr marL="536575" indent="-180975">
              <a:spcBef>
                <a:spcPts val="0"/>
              </a:spcBef>
              <a:spcAft>
                <a:spcPts val="600"/>
              </a:spcAft>
              <a:defRPr sz="1000"/>
            </a:lvl2pPr>
            <a:lvl3pPr marL="900113" indent="-180975">
              <a:spcBef>
                <a:spcPts val="0"/>
              </a:spcBef>
              <a:spcAft>
                <a:spcPts val="600"/>
              </a:spcAft>
              <a:defRPr sz="900"/>
            </a:lvl3pPr>
            <a:lvl4pPr marL="1255713" indent="-180975">
              <a:spcBef>
                <a:spcPts val="0"/>
              </a:spcBef>
              <a:spcAft>
                <a:spcPts val="600"/>
              </a:spcAft>
              <a:defRPr sz="800"/>
            </a:lvl4pPr>
            <a:lvl5pPr marL="1611313" indent="-174625">
              <a:spcBef>
                <a:spcPts val="0"/>
              </a:spcBef>
              <a:spcAft>
                <a:spcPts val="600"/>
              </a:spcAft>
              <a:defRPr sz="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7" name="Text Placeholder 15"/>
          <p:cNvSpPr>
            <a:spLocks noGrp="1"/>
          </p:cNvSpPr>
          <p:nvPr>
            <p:ph type="body" sz="quarter" idx="13" hasCustomPrompt="1"/>
          </p:nvPr>
        </p:nvSpPr>
        <p:spPr>
          <a:xfrm>
            <a:off x="344487" y="86860"/>
            <a:ext cx="8377200" cy="210682"/>
          </a:xfrm>
        </p:spPr>
        <p:txBody>
          <a:bodyPr anchor="ctr">
            <a:noAutofit/>
          </a:bodyPr>
          <a:lstStyle>
            <a:lvl1pPr marL="0" indent="0">
              <a:buFontTx/>
              <a:buNone/>
              <a:defRPr sz="1000" cap="none" baseline="0">
                <a:solidFill>
                  <a:schemeClr val="tx1"/>
                </a:solidFill>
              </a:defRPr>
            </a:lvl1pPr>
            <a:lvl2pPr marL="457200" indent="0">
              <a:buFontTx/>
              <a:buNone/>
              <a:defRPr sz="1400" cap="all" baseline="0">
                <a:solidFill>
                  <a:schemeClr val="bg1"/>
                </a:solidFill>
              </a:defRPr>
            </a:lvl2pPr>
            <a:lvl3pPr marL="914400" indent="0">
              <a:buFontTx/>
              <a:buNone/>
              <a:defRPr sz="1400" cap="all" baseline="0">
                <a:solidFill>
                  <a:schemeClr val="bg1"/>
                </a:solidFill>
              </a:defRPr>
            </a:lvl3pPr>
            <a:lvl4pPr marL="1371600" indent="0">
              <a:buFontTx/>
              <a:buNone/>
              <a:defRPr sz="1400" cap="all" baseline="0">
                <a:solidFill>
                  <a:schemeClr val="bg1"/>
                </a:solidFill>
              </a:defRPr>
            </a:lvl4pPr>
            <a:lvl5pPr marL="1828800" indent="0">
              <a:buFontTx/>
              <a:buNone/>
              <a:defRPr sz="1400" cap="all" baseline="0">
                <a:solidFill>
                  <a:schemeClr val="bg1"/>
                </a:solidFill>
              </a:defRPr>
            </a:lvl5pPr>
          </a:lstStyle>
          <a:p>
            <a:pPr lvl="0"/>
            <a:r>
              <a:rPr lang="en-US" dirty="0" smtClean="0"/>
              <a:t>Click to edit section title</a:t>
            </a:r>
          </a:p>
        </p:txBody>
      </p:sp>
    </p:spTree>
    <p:extLst>
      <p:ext uri="{BB962C8B-B14F-4D97-AF65-F5344CB8AC3E}">
        <p14:creationId xmlns:p14="http://schemas.microsoft.com/office/powerpoint/2010/main" val="6120993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lus headings">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defRPr/>
            </a:pPr>
            <a:fld id="{25C65125-86A2-460C-8C9D-8492F3A37DC4}" type="slidenum">
              <a:rPr lang="en-GB" smtClean="0"/>
              <a:pPr>
                <a:defRPr/>
              </a:pPr>
              <a:t>‹#›</a:t>
            </a:fld>
            <a:endParaRPr lang="en-GB" dirty="0"/>
          </a:p>
        </p:txBody>
      </p:sp>
      <p:sp>
        <p:nvSpPr>
          <p:cNvPr id="13" name="Content Placeholder 3"/>
          <p:cNvSpPr>
            <a:spLocks noGrp="1"/>
          </p:cNvSpPr>
          <p:nvPr>
            <p:ph sz="half" idx="2"/>
          </p:nvPr>
        </p:nvSpPr>
        <p:spPr>
          <a:xfrm>
            <a:off x="344487" y="1125538"/>
            <a:ext cx="4536000" cy="5057775"/>
          </a:xfrm>
        </p:spPr>
        <p:txBody>
          <a:bodyPr tIns="396000">
            <a:normAutofit/>
          </a:bodyPr>
          <a:lstStyle>
            <a:lvl1pPr marL="180975" indent="-180975">
              <a:spcBef>
                <a:spcPts val="0"/>
              </a:spcBef>
              <a:spcAft>
                <a:spcPts val="600"/>
              </a:spcAft>
              <a:defRPr sz="1200"/>
            </a:lvl1pPr>
            <a:lvl2pPr marL="536575" indent="-180975">
              <a:spcBef>
                <a:spcPts val="0"/>
              </a:spcBef>
              <a:spcAft>
                <a:spcPts val="600"/>
              </a:spcAft>
              <a:defRPr sz="1000"/>
            </a:lvl2pPr>
            <a:lvl3pPr marL="900113" indent="-180975">
              <a:spcBef>
                <a:spcPts val="0"/>
              </a:spcBef>
              <a:spcAft>
                <a:spcPts val="600"/>
              </a:spcAft>
              <a:defRPr sz="900"/>
            </a:lvl3pPr>
            <a:lvl4pPr marL="1255713" indent="-180975">
              <a:spcBef>
                <a:spcPts val="0"/>
              </a:spcBef>
              <a:spcAft>
                <a:spcPts val="600"/>
              </a:spcAft>
              <a:defRPr sz="800"/>
            </a:lvl4pPr>
            <a:lvl5pPr marL="1611313" indent="-174625">
              <a:spcBef>
                <a:spcPts val="0"/>
              </a:spcBef>
              <a:spcAft>
                <a:spcPts val="600"/>
              </a:spcAft>
              <a:defRPr sz="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5"/>
          <p:cNvSpPr>
            <a:spLocks noGrp="1"/>
          </p:cNvSpPr>
          <p:nvPr>
            <p:ph sz="quarter" idx="4"/>
          </p:nvPr>
        </p:nvSpPr>
        <p:spPr>
          <a:xfrm>
            <a:off x="5024854" y="1125538"/>
            <a:ext cx="4536000" cy="5057775"/>
          </a:xfrm>
        </p:spPr>
        <p:txBody>
          <a:bodyPr tIns="396000">
            <a:normAutofit/>
          </a:bodyPr>
          <a:lstStyle>
            <a:lvl1pPr marL="180975" indent="-180975">
              <a:spcBef>
                <a:spcPts val="0"/>
              </a:spcBef>
              <a:spcAft>
                <a:spcPts val="600"/>
              </a:spcAft>
              <a:defRPr sz="1200"/>
            </a:lvl1pPr>
            <a:lvl2pPr marL="536575" indent="-180975">
              <a:spcBef>
                <a:spcPts val="0"/>
              </a:spcBef>
              <a:spcAft>
                <a:spcPts val="600"/>
              </a:spcAft>
              <a:defRPr sz="1000"/>
            </a:lvl2pPr>
            <a:lvl3pPr marL="900113" indent="-180975">
              <a:spcBef>
                <a:spcPts val="0"/>
              </a:spcBef>
              <a:spcAft>
                <a:spcPts val="600"/>
              </a:spcAft>
              <a:defRPr sz="900"/>
            </a:lvl3pPr>
            <a:lvl4pPr marL="1255713" indent="-180975">
              <a:spcBef>
                <a:spcPts val="0"/>
              </a:spcBef>
              <a:spcAft>
                <a:spcPts val="600"/>
              </a:spcAft>
              <a:defRPr sz="800"/>
            </a:lvl4pPr>
            <a:lvl5pPr marL="1611313" indent="-174625">
              <a:spcBef>
                <a:spcPts val="0"/>
              </a:spcBef>
              <a:spcAft>
                <a:spcPts val="600"/>
              </a:spcAft>
              <a:defRPr sz="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7" name="Text Placeholder 15"/>
          <p:cNvSpPr>
            <a:spLocks noGrp="1"/>
          </p:cNvSpPr>
          <p:nvPr>
            <p:ph type="body" sz="quarter" idx="13" hasCustomPrompt="1"/>
          </p:nvPr>
        </p:nvSpPr>
        <p:spPr>
          <a:xfrm>
            <a:off x="344487" y="86860"/>
            <a:ext cx="8377200" cy="210682"/>
          </a:xfrm>
        </p:spPr>
        <p:txBody>
          <a:bodyPr anchor="ctr">
            <a:noAutofit/>
          </a:bodyPr>
          <a:lstStyle>
            <a:lvl1pPr marL="0" indent="0">
              <a:buFontTx/>
              <a:buNone/>
              <a:defRPr sz="1000" cap="none" baseline="0">
                <a:solidFill>
                  <a:schemeClr val="tx1"/>
                </a:solidFill>
              </a:defRPr>
            </a:lvl1pPr>
            <a:lvl2pPr marL="457200" indent="0">
              <a:buFontTx/>
              <a:buNone/>
              <a:defRPr sz="1400" cap="all" baseline="0">
                <a:solidFill>
                  <a:schemeClr val="bg1"/>
                </a:solidFill>
              </a:defRPr>
            </a:lvl2pPr>
            <a:lvl3pPr marL="914400" indent="0">
              <a:buFontTx/>
              <a:buNone/>
              <a:defRPr sz="1400" cap="all" baseline="0">
                <a:solidFill>
                  <a:schemeClr val="bg1"/>
                </a:solidFill>
              </a:defRPr>
            </a:lvl3pPr>
            <a:lvl4pPr marL="1371600" indent="0">
              <a:buFontTx/>
              <a:buNone/>
              <a:defRPr sz="1400" cap="all" baseline="0">
                <a:solidFill>
                  <a:schemeClr val="bg1"/>
                </a:solidFill>
              </a:defRPr>
            </a:lvl4pPr>
            <a:lvl5pPr marL="1828800" indent="0">
              <a:buFontTx/>
              <a:buNone/>
              <a:defRPr sz="1400" cap="all" baseline="0">
                <a:solidFill>
                  <a:schemeClr val="bg1"/>
                </a:solidFill>
              </a:defRPr>
            </a:lvl5pPr>
          </a:lstStyle>
          <a:p>
            <a:pPr lvl="0"/>
            <a:r>
              <a:rPr lang="en-US" dirty="0" smtClean="0"/>
              <a:t>Click to edit section title</a:t>
            </a:r>
          </a:p>
        </p:txBody>
      </p:sp>
      <p:sp>
        <p:nvSpPr>
          <p:cNvPr id="2" name="Rectangle 1"/>
          <p:cNvSpPr/>
          <p:nvPr userDrawn="1"/>
        </p:nvSpPr>
        <p:spPr>
          <a:xfrm>
            <a:off x="344487" y="1125538"/>
            <a:ext cx="4537075" cy="306000"/>
          </a:xfrm>
          <a:prstGeom prst="rect">
            <a:avLst/>
          </a:prstGeom>
          <a:solidFill>
            <a:schemeClr val="accent1"/>
          </a:solidFill>
          <a:ln>
            <a:solidFill>
              <a:schemeClr val="accent1"/>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ct val="20000"/>
              </a:spcBef>
              <a:buFont typeface="Arial" charset="0"/>
              <a:buNone/>
            </a:pPr>
            <a:endParaRPr lang="en-GB" sz="1400" dirty="0" err="1" smtClean="0">
              <a:solidFill>
                <a:schemeClr val="bg1"/>
              </a:solidFill>
              <a:latin typeface="Verdana" pitchFamily="34" charset="0"/>
            </a:endParaRPr>
          </a:p>
        </p:txBody>
      </p:sp>
      <p:sp>
        <p:nvSpPr>
          <p:cNvPr id="8" name="Rectangle 7"/>
          <p:cNvSpPr/>
          <p:nvPr userDrawn="1"/>
        </p:nvSpPr>
        <p:spPr>
          <a:xfrm>
            <a:off x="5023779" y="1125538"/>
            <a:ext cx="4537075" cy="306000"/>
          </a:xfrm>
          <a:prstGeom prst="rect">
            <a:avLst/>
          </a:prstGeom>
          <a:solidFill>
            <a:schemeClr val="accent1"/>
          </a:solidFill>
          <a:ln>
            <a:solidFill>
              <a:schemeClr val="accent1"/>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ct val="20000"/>
              </a:spcBef>
              <a:buFont typeface="Arial" charset="0"/>
              <a:buNone/>
            </a:pPr>
            <a:endParaRPr lang="en-GB" sz="1400" dirty="0" err="1" smtClean="0">
              <a:solidFill>
                <a:schemeClr val="bg1"/>
              </a:solidFill>
              <a:latin typeface="Verdana" pitchFamily="34" charset="0"/>
            </a:endParaRPr>
          </a:p>
        </p:txBody>
      </p:sp>
      <p:sp>
        <p:nvSpPr>
          <p:cNvPr id="6" name="Text Placeholder 5"/>
          <p:cNvSpPr>
            <a:spLocks noGrp="1"/>
          </p:cNvSpPr>
          <p:nvPr>
            <p:ph type="body" sz="quarter" idx="16" hasCustomPrompt="1"/>
          </p:nvPr>
        </p:nvSpPr>
        <p:spPr>
          <a:xfrm>
            <a:off x="344487" y="1125538"/>
            <a:ext cx="4536000" cy="306000"/>
          </a:xfrm>
        </p:spPr>
        <p:txBody>
          <a:bodyPr anchor="ctr" anchorCtr="0"/>
          <a:lstStyle>
            <a:lvl1pPr marL="0" indent="0" algn="ctr">
              <a:buNone/>
              <a:defRPr sz="1200">
                <a:solidFill>
                  <a:schemeClr val="bg1"/>
                </a:solidFill>
              </a:defRPr>
            </a:lvl1pPr>
          </a:lstStyle>
          <a:p>
            <a:pPr lvl="0"/>
            <a:r>
              <a:rPr lang="en-US" dirty="0" smtClean="0"/>
              <a:t>Click to edit heading</a:t>
            </a:r>
          </a:p>
        </p:txBody>
      </p:sp>
      <p:sp>
        <p:nvSpPr>
          <p:cNvPr id="12" name="Text Placeholder 5"/>
          <p:cNvSpPr>
            <a:spLocks noGrp="1"/>
          </p:cNvSpPr>
          <p:nvPr>
            <p:ph type="body" sz="quarter" idx="17" hasCustomPrompt="1"/>
          </p:nvPr>
        </p:nvSpPr>
        <p:spPr>
          <a:xfrm>
            <a:off x="5024854" y="1125538"/>
            <a:ext cx="4536000" cy="306000"/>
          </a:xfrm>
        </p:spPr>
        <p:txBody>
          <a:bodyPr anchor="ctr" anchorCtr="0"/>
          <a:lstStyle>
            <a:lvl1pPr marL="0" indent="0" algn="ctr">
              <a:buNone/>
              <a:defRPr sz="1200">
                <a:solidFill>
                  <a:schemeClr val="bg1"/>
                </a:solidFill>
              </a:defRPr>
            </a:lvl1pPr>
          </a:lstStyle>
          <a:p>
            <a:pPr lvl="0"/>
            <a:r>
              <a:rPr lang="en-US" dirty="0" smtClean="0"/>
              <a:t>Click to edit heading</a:t>
            </a:r>
          </a:p>
        </p:txBody>
      </p:sp>
    </p:spTree>
    <p:extLst>
      <p:ext uri="{BB962C8B-B14F-4D97-AF65-F5344CB8AC3E}">
        <p14:creationId xmlns:p14="http://schemas.microsoft.com/office/powerpoint/2010/main" val="3548286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1">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5961516" y="1"/>
            <a:ext cx="3944484" cy="6857999"/>
          </a:xfrm>
          <a:prstGeom prst="rect">
            <a:avLst/>
          </a:prstGeom>
          <a:blipFill>
            <a:blip r:embed="rId2"/>
            <a:srcRect/>
            <a:stretch>
              <a:fillRect l="-11533" r="-11533"/>
            </a:stretch>
          </a:blip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ct val="20000"/>
              </a:spcBef>
              <a:buFont typeface="Arial" charset="0"/>
              <a:buNone/>
            </a:pPr>
            <a:endParaRPr lang="en-GB" sz="1400" dirty="0" smtClean="0">
              <a:latin typeface="Verdana" pitchFamily="34" charset="0"/>
              <a:ea typeface="Verdana" pitchFamily="34" charset="0"/>
              <a:cs typeface="Verdana" pitchFamily="34" charset="0"/>
            </a:endParaRPr>
          </a:p>
        </p:txBody>
      </p:sp>
      <p:sp>
        <p:nvSpPr>
          <p:cNvPr id="7" name="Rectangle 6"/>
          <p:cNvSpPr/>
          <p:nvPr userDrawn="1"/>
        </p:nvSpPr>
        <p:spPr>
          <a:xfrm>
            <a:off x="0" y="2525487"/>
            <a:ext cx="7627257" cy="1959429"/>
          </a:xfrm>
          <a:prstGeom prst="rect">
            <a:avLst/>
          </a:prstGeom>
          <a:solidFill>
            <a:schemeClr val="bg1">
              <a:alpha val="60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ct val="20000"/>
              </a:spcBef>
              <a:buFont typeface="Arial" charset="0"/>
              <a:buNone/>
            </a:pPr>
            <a:endParaRPr lang="en-GB" sz="1400" dirty="0" smtClean="0">
              <a:latin typeface="Verdana" pitchFamily="34" charset="0"/>
              <a:ea typeface="Verdana" pitchFamily="34" charset="0"/>
              <a:cs typeface="Verdana" pitchFamily="34" charset="0"/>
            </a:endParaRPr>
          </a:p>
        </p:txBody>
      </p:sp>
      <p:sp>
        <p:nvSpPr>
          <p:cNvPr id="21" name="Text Placeholder 20"/>
          <p:cNvSpPr>
            <a:spLocks noGrp="1"/>
          </p:cNvSpPr>
          <p:nvPr>
            <p:ph type="body" sz="quarter" idx="12" hasCustomPrompt="1"/>
          </p:nvPr>
        </p:nvSpPr>
        <p:spPr>
          <a:xfrm>
            <a:off x="1" y="2710602"/>
            <a:ext cx="7039428" cy="1589199"/>
          </a:xfrm>
          <a:noFill/>
        </p:spPr>
        <p:txBody>
          <a:bodyPr lIns="324000" rIns="108000" anchor="ctr" anchorCtr="0"/>
          <a:lstStyle>
            <a:lvl1pPr marL="0" indent="0" algn="l">
              <a:buFontTx/>
              <a:buNone/>
              <a:defRPr sz="2400">
                <a:solidFill>
                  <a:schemeClr val="tx1"/>
                </a:solidFill>
                <a:latin typeface="Verdana" pitchFamily="34" charset="0"/>
                <a:ea typeface="Verdana" pitchFamily="34" charset="0"/>
                <a:cs typeface="Verdana" pitchFamily="34" charset="0"/>
              </a:defRPr>
            </a:lvl1pPr>
            <a:lvl2pPr marL="355600" indent="0">
              <a:buFontTx/>
              <a:buNone/>
              <a:defRPr/>
            </a:lvl2pPr>
            <a:lvl3pPr marL="719138" indent="0">
              <a:buFontTx/>
              <a:buNone/>
              <a:defRPr/>
            </a:lvl3pPr>
            <a:lvl4pPr marL="1074738" indent="0">
              <a:buFontTx/>
              <a:buNone/>
              <a:defRPr/>
            </a:lvl4pPr>
            <a:lvl5pPr marL="1436688" indent="0">
              <a:buFontTx/>
              <a:buNone/>
              <a:defRPr/>
            </a:lvl5pPr>
          </a:lstStyle>
          <a:p>
            <a:pPr lvl="0"/>
            <a:r>
              <a:rPr lang="en-US" dirty="0" smtClean="0"/>
              <a:t>Click to edit section divider</a:t>
            </a:r>
          </a:p>
        </p:txBody>
      </p:sp>
      <p:pic>
        <p:nvPicPr>
          <p:cNvPr id="6" name="Content Placeholder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6005" y="6417315"/>
            <a:ext cx="1405508" cy="326659"/>
          </a:xfrm>
          <a:prstGeom prst="rect">
            <a:avLst/>
          </a:prstGeom>
        </p:spPr>
      </p:pic>
    </p:spTree>
    <p:extLst>
      <p:ext uri="{BB962C8B-B14F-4D97-AF65-F5344CB8AC3E}">
        <p14:creationId xmlns:p14="http://schemas.microsoft.com/office/powerpoint/2010/main" val="3998300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2">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5961516" y="1"/>
            <a:ext cx="3944484" cy="6857999"/>
          </a:xfrm>
          <a:prstGeom prst="rect">
            <a:avLst/>
          </a:prstGeom>
          <a:blipFill>
            <a:blip r:embed="rId2"/>
            <a:srcRect/>
            <a:stretch>
              <a:fillRect l="-11533" r="-11533"/>
            </a:stretch>
          </a:blip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ct val="20000"/>
              </a:spcBef>
              <a:buFont typeface="Arial" charset="0"/>
              <a:buNone/>
            </a:pPr>
            <a:endParaRPr lang="en-GB" sz="1400" dirty="0" smtClean="0">
              <a:latin typeface="Verdana" pitchFamily="34" charset="0"/>
              <a:ea typeface="Verdana" pitchFamily="34" charset="0"/>
              <a:cs typeface="Verdana" pitchFamily="34" charset="0"/>
            </a:endParaRPr>
          </a:p>
        </p:txBody>
      </p:sp>
      <p:sp>
        <p:nvSpPr>
          <p:cNvPr id="7" name="Rectangle 6"/>
          <p:cNvSpPr/>
          <p:nvPr userDrawn="1"/>
        </p:nvSpPr>
        <p:spPr>
          <a:xfrm>
            <a:off x="0" y="2525487"/>
            <a:ext cx="7627257" cy="1959429"/>
          </a:xfrm>
          <a:prstGeom prst="rect">
            <a:avLst/>
          </a:prstGeom>
          <a:solidFill>
            <a:schemeClr val="bg1">
              <a:alpha val="60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ct val="20000"/>
              </a:spcBef>
              <a:buFont typeface="Arial" charset="0"/>
              <a:buNone/>
            </a:pPr>
            <a:endParaRPr lang="en-GB" sz="1400" dirty="0" smtClean="0">
              <a:latin typeface="Verdana" pitchFamily="34" charset="0"/>
              <a:ea typeface="Verdana" pitchFamily="34" charset="0"/>
              <a:cs typeface="Verdana" pitchFamily="34" charset="0"/>
            </a:endParaRPr>
          </a:p>
        </p:txBody>
      </p:sp>
      <p:sp>
        <p:nvSpPr>
          <p:cNvPr id="21" name="Text Placeholder 20"/>
          <p:cNvSpPr>
            <a:spLocks noGrp="1"/>
          </p:cNvSpPr>
          <p:nvPr>
            <p:ph type="body" sz="quarter" idx="12" hasCustomPrompt="1"/>
          </p:nvPr>
        </p:nvSpPr>
        <p:spPr>
          <a:xfrm>
            <a:off x="1" y="2710602"/>
            <a:ext cx="7039428" cy="1589199"/>
          </a:xfrm>
          <a:noFill/>
        </p:spPr>
        <p:txBody>
          <a:bodyPr lIns="324000" rIns="108000" anchor="ctr" anchorCtr="0"/>
          <a:lstStyle>
            <a:lvl1pPr marL="0" indent="0" algn="l">
              <a:buFontTx/>
              <a:buNone/>
              <a:defRPr sz="2400">
                <a:solidFill>
                  <a:schemeClr val="tx1"/>
                </a:solidFill>
                <a:latin typeface="Verdana" pitchFamily="34" charset="0"/>
                <a:ea typeface="Verdana" pitchFamily="34" charset="0"/>
                <a:cs typeface="Verdana" pitchFamily="34" charset="0"/>
              </a:defRPr>
            </a:lvl1pPr>
            <a:lvl2pPr marL="355600" indent="0">
              <a:buFontTx/>
              <a:buNone/>
              <a:defRPr/>
            </a:lvl2pPr>
            <a:lvl3pPr marL="719138" indent="0">
              <a:buFontTx/>
              <a:buNone/>
              <a:defRPr/>
            </a:lvl3pPr>
            <a:lvl4pPr marL="1074738" indent="0">
              <a:buFontTx/>
              <a:buNone/>
              <a:defRPr/>
            </a:lvl4pPr>
            <a:lvl5pPr marL="1436688" indent="0">
              <a:buFontTx/>
              <a:buNone/>
              <a:defRPr/>
            </a:lvl5pPr>
          </a:lstStyle>
          <a:p>
            <a:pPr lvl="0"/>
            <a:r>
              <a:rPr lang="en-US" dirty="0" smtClean="0"/>
              <a:t>Click to edit section divider</a:t>
            </a:r>
          </a:p>
        </p:txBody>
      </p:sp>
      <p:pic>
        <p:nvPicPr>
          <p:cNvPr id="6" name="Content Placeholder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6005" y="6417315"/>
            <a:ext cx="1405508" cy="326659"/>
          </a:xfrm>
          <a:prstGeom prst="rect">
            <a:avLst/>
          </a:prstGeom>
        </p:spPr>
      </p:pic>
    </p:spTree>
    <p:extLst>
      <p:ext uri="{BB962C8B-B14F-4D97-AF65-F5344CB8AC3E}">
        <p14:creationId xmlns:p14="http://schemas.microsoft.com/office/powerpoint/2010/main" val="31828300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3">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5961516" y="1"/>
            <a:ext cx="3944484" cy="6857999"/>
          </a:xfrm>
          <a:prstGeom prst="rect">
            <a:avLst/>
          </a:prstGeom>
          <a:blipFill>
            <a:blip r:embed="rId2"/>
            <a:srcRect/>
            <a:stretch>
              <a:fillRect l="-11533" r="-11533"/>
            </a:stretch>
          </a:blip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ct val="20000"/>
              </a:spcBef>
              <a:buFont typeface="Arial" charset="0"/>
              <a:buNone/>
            </a:pPr>
            <a:endParaRPr lang="en-GB" sz="1400" dirty="0" smtClean="0">
              <a:latin typeface="Verdana" pitchFamily="34" charset="0"/>
              <a:ea typeface="Verdana" pitchFamily="34" charset="0"/>
              <a:cs typeface="Verdana" pitchFamily="34" charset="0"/>
            </a:endParaRPr>
          </a:p>
        </p:txBody>
      </p:sp>
      <p:sp>
        <p:nvSpPr>
          <p:cNvPr id="7" name="Rectangle 6"/>
          <p:cNvSpPr/>
          <p:nvPr userDrawn="1"/>
        </p:nvSpPr>
        <p:spPr>
          <a:xfrm>
            <a:off x="0" y="2525487"/>
            <a:ext cx="7627257" cy="1959429"/>
          </a:xfrm>
          <a:prstGeom prst="rect">
            <a:avLst/>
          </a:prstGeom>
          <a:solidFill>
            <a:schemeClr val="bg1">
              <a:alpha val="60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ct val="20000"/>
              </a:spcBef>
              <a:buFont typeface="Arial" charset="0"/>
              <a:buNone/>
            </a:pPr>
            <a:endParaRPr lang="en-GB" sz="1400" dirty="0" smtClean="0">
              <a:latin typeface="Verdana" pitchFamily="34" charset="0"/>
              <a:ea typeface="Verdana" pitchFamily="34" charset="0"/>
              <a:cs typeface="Verdana" pitchFamily="34" charset="0"/>
            </a:endParaRPr>
          </a:p>
        </p:txBody>
      </p:sp>
      <p:sp>
        <p:nvSpPr>
          <p:cNvPr id="21" name="Text Placeholder 20"/>
          <p:cNvSpPr>
            <a:spLocks noGrp="1"/>
          </p:cNvSpPr>
          <p:nvPr>
            <p:ph type="body" sz="quarter" idx="12" hasCustomPrompt="1"/>
          </p:nvPr>
        </p:nvSpPr>
        <p:spPr>
          <a:xfrm>
            <a:off x="1" y="2710602"/>
            <a:ext cx="7039428" cy="1589199"/>
          </a:xfrm>
          <a:noFill/>
        </p:spPr>
        <p:txBody>
          <a:bodyPr lIns="324000" rIns="108000" anchor="ctr" anchorCtr="0"/>
          <a:lstStyle>
            <a:lvl1pPr marL="0" indent="0" algn="l">
              <a:buFontTx/>
              <a:buNone/>
              <a:defRPr sz="2400">
                <a:solidFill>
                  <a:schemeClr val="tx1"/>
                </a:solidFill>
                <a:latin typeface="Verdana" pitchFamily="34" charset="0"/>
                <a:ea typeface="Verdana" pitchFamily="34" charset="0"/>
                <a:cs typeface="Verdana" pitchFamily="34" charset="0"/>
              </a:defRPr>
            </a:lvl1pPr>
            <a:lvl2pPr marL="355600" indent="0">
              <a:buFontTx/>
              <a:buNone/>
              <a:defRPr/>
            </a:lvl2pPr>
            <a:lvl3pPr marL="719138" indent="0">
              <a:buFontTx/>
              <a:buNone/>
              <a:defRPr/>
            </a:lvl3pPr>
            <a:lvl4pPr marL="1074738" indent="0">
              <a:buFontTx/>
              <a:buNone/>
              <a:defRPr/>
            </a:lvl4pPr>
            <a:lvl5pPr marL="1436688" indent="0">
              <a:buFontTx/>
              <a:buNone/>
              <a:defRPr/>
            </a:lvl5pPr>
          </a:lstStyle>
          <a:p>
            <a:pPr lvl="0"/>
            <a:r>
              <a:rPr lang="en-US" dirty="0" smtClean="0"/>
              <a:t>Click to edit section divider</a:t>
            </a:r>
          </a:p>
        </p:txBody>
      </p:sp>
      <p:pic>
        <p:nvPicPr>
          <p:cNvPr id="6" name="Content Placeholder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6005" y="6417315"/>
            <a:ext cx="1405508" cy="326659"/>
          </a:xfrm>
          <a:prstGeom prst="rect">
            <a:avLst/>
          </a:prstGeom>
        </p:spPr>
      </p:pic>
    </p:spTree>
    <p:extLst>
      <p:ext uri="{BB962C8B-B14F-4D97-AF65-F5344CB8AC3E}">
        <p14:creationId xmlns:p14="http://schemas.microsoft.com/office/powerpoint/2010/main" val="14759587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4">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5961516" y="1"/>
            <a:ext cx="3944484" cy="6857999"/>
          </a:xfrm>
          <a:prstGeom prst="rect">
            <a:avLst/>
          </a:prstGeom>
          <a:blipFill>
            <a:blip r:embed="rId2"/>
            <a:srcRect/>
            <a:stretch>
              <a:fillRect l="-11533" r="-11533"/>
            </a:stretch>
          </a:blip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ct val="20000"/>
              </a:spcBef>
              <a:buFont typeface="Arial" charset="0"/>
              <a:buNone/>
            </a:pPr>
            <a:endParaRPr lang="en-GB" sz="1400" dirty="0" smtClean="0">
              <a:latin typeface="Verdana" pitchFamily="34" charset="0"/>
              <a:ea typeface="Verdana" pitchFamily="34" charset="0"/>
              <a:cs typeface="Verdana" pitchFamily="34" charset="0"/>
            </a:endParaRPr>
          </a:p>
        </p:txBody>
      </p:sp>
      <p:sp>
        <p:nvSpPr>
          <p:cNvPr id="7" name="Rectangle 6"/>
          <p:cNvSpPr/>
          <p:nvPr userDrawn="1"/>
        </p:nvSpPr>
        <p:spPr>
          <a:xfrm>
            <a:off x="0" y="2525487"/>
            <a:ext cx="7627257" cy="1959429"/>
          </a:xfrm>
          <a:prstGeom prst="rect">
            <a:avLst/>
          </a:prstGeom>
          <a:solidFill>
            <a:schemeClr val="bg1">
              <a:alpha val="60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ct val="20000"/>
              </a:spcBef>
              <a:buFont typeface="Arial" charset="0"/>
              <a:buNone/>
            </a:pPr>
            <a:endParaRPr lang="en-GB" sz="1400" dirty="0" smtClean="0">
              <a:latin typeface="Verdana" pitchFamily="34" charset="0"/>
              <a:ea typeface="Verdana" pitchFamily="34" charset="0"/>
              <a:cs typeface="Verdana" pitchFamily="34" charset="0"/>
            </a:endParaRPr>
          </a:p>
        </p:txBody>
      </p:sp>
      <p:sp>
        <p:nvSpPr>
          <p:cNvPr id="21" name="Text Placeholder 20"/>
          <p:cNvSpPr>
            <a:spLocks noGrp="1"/>
          </p:cNvSpPr>
          <p:nvPr>
            <p:ph type="body" sz="quarter" idx="12" hasCustomPrompt="1"/>
          </p:nvPr>
        </p:nvSpPr>
        <p:spPr>
          <a:xfrm>
            <a:off x="1" y="2710602"/>
            <a:ext cx="7039428" cy="1589199"/>
          </a:xfrm>
          <a:noFill/>
        </p:spPr>
        <p:txBody>
          <a:bodyPr lIns="324000" rIns="108000" anchor="ctr" anchorCtr="0"/>
          <a:lstStyle>
            <a:lvl1pPr marL="0" indent="0" algn="l">
              <a:buFontTx/>
              <a:buNone/>
              <a:defRPr sz="2400">
                <a:solidFill>
                  <a:schemeClr val="tx1"/>
                </a:solidFill>
                <a:latin typeface="Verdana" pitchFamily="34" charset="0"/>
                <a:ea typeface="Verdana" pitchFamily="34" charset="0"/>
                <a:cs typeface="Verdana" pitchFamily="34" charset="0"/>
              </a:defRPr>
            </a:lvl1pPr>
            <a:lvl2pPr marL="355600" indent="0">
              <a:buFontTx/>
              <a:buNone/>
              <a:defRPr/>
            </a:lvl2pPr>
            <a:lvl3pPr marL="719138" indent="0">
              <a:buFontTx/>
              <a:buNone/>
              <a:defRPr/>
            </a:lvl3pPr>
            <a:lvl4pPr marL="1074738" indent="0">
              <a:buFontTx/>
              <a:buNone/>
              <a:defRPr/>
            </a:lvl4pPr>
            <a:lvl5pPr marL="1436688" indent="0">
              <a:buFontTx/>
              <a:buNone/>
              <a:defRPr/>
            </a:lvl5pPr>
          </a:lstStyle>
          <a:p>
            <a:pPr lvl="0"/>
            <a:r>
              <a:rPr lang="en-US" dirty="0" smtClean="0"/>
              <a:t>Click to edit section divider</a:t>
            </a:r>
          </a:p>
        </p:txBody>
      </p:sp>
      <p:pic>
        <p:nvPicPr>
          <p:cNvPr id="6" name="Content Placeholder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6005" y="6417315"/>
            <a:ext cx="1405508" cy="326659"/>
          </a:xfrm>
          <a:prstGeom prst="rect">
            <a:avLst/>
          </a:prstGeom>
        </p:spPr>
      </p:pic>
    </p:spTree>
    <p:extLst>
      <p:ext uri="{BB962C8B-B14F-4D97-AF65-F5344CB8AC3E}">
        <p14:creationId xmlns:p14="http://schemas.microsoft.com/office/powerpoint/2010/main" val="25674460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484056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4486" y="294082"/>
            <a:ext cx="9216000" cy="47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36000" numCol="1" anchor="b" anchorCtr="0" compatLnSpc="1">
            <a:prstTxWarp prst="textNoShape">
              <a:avLst/>
            </a:prstTxWarp>
          </a:bodyPr>
          <a:lstStyle/>
          <a:p>
            <a:pPr lvl="0"/>
            <a:r>
              <a:rPr lang="en-US" smtClean="0"/>
              <a:t>Click to edit Master title style</a:t>
            </a:r>
            <a:endParaRPr lang="en-GB" dirty="0" smtClean="0"/>
          </a:p>
        </p:txBody>
      </p:sp>
      <p:sp>
        <p:nvSpPr>
          <p:cNvPr id="1027" name="Text Placeholder 2"/>
          <p:cNvSpPr>
            <a:spLocks noGrp="1"/>
          </p:cNvSpPr>
          <p:nvPr>
            <p:ph type="body" idx="1"/>
          </p:nvPr>
        </p:nvSpPr>
        <p:spPr bwMode="auto">
          <a:xfrm>
            <a:off x="344487" y="1125538"/>
            <a:ext cx="9217025" cy="505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Slide Number Placeholder 5"/>
          <p:cNvSpPr>
            <a:spLocks noGrp="1"/>
          </p:cNvSpPr>
          <p:nvPr>
            <p:ph type="sldNum" sz="quarter" idx="4"/>
          </p:nvPr>
        </p:nvSpPr>
        <p:spPr>
          <a:xfrm>
            <a:off x="9157487" y="85502"/>
            <a:ext cx="402999" cy="212400"/>
          </a:xfrm>
          <a:prstGeom prst="rect">
            <a:avLst/>
          </a:prstGeom>
        </p:spPr>
        <p:txBody>
          <a:bodyPr vert="horz" lIns="0" tIns="0" rIns="0" bIns="0" rtlCol="0" anchor="ctr"/>
          <a:lstStyle>
            <a:lvl1pPr algn="r" fontAlgn="auto">
              <a:spcBef>
                <a:spcPts val="0"/>
              </a:spcBef>
              <a:spcAft>
                <a:spcPts val="0"/>
              </a:spcAft>
              <a:defRPr sz="800" baseline="0" smtClean="0">
                <a:solidFill>
                  <a:schemeClr val="accent4"/>
                </a:solidFill>
                <a:latin typeface="Verdana" pitchFamily="34" charset="0"/>
                <a:ea typeface="Verdana" pitchFamily="34" charset="0"/>
                <a:cs typeface="Verdana" pitchFamily="34" charset="0"/>
              </a:defRPr>
            </a:lvl1pPr>
          </a:lstStyle>
          <a:p>
            <a:pPr>
              <a:defRPr/>
            </a:pPr>
            <a:fld id="{25C65125-86A2-460C-8C9D-8492F3A37DC4}" type="slidenum">
              <a:rPr lang="en-GB" smtClean="0"/>
              <a:pPr>
                <a:defRPr/>
              </a:pPr>
              <a:t>‹#›</a:t>
            </a:fld>
            <a:endParaRPr lang="en-GB" dirty="0"/>
          </a:p>
        </p:txBody>
      </p:sp>
      <p:pic>
        <p:nvPicPr>
          <p:cNvPr id="12" name="Content Placeholder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56005" y="6417315"/>
            <a:ext cx="1405508" cy="326659"/>
          </a:xfrm>
          <a:prstGeom prst="rect">
            <a:avLst/>
          </a:prstGeom>
        </p:spPr>
      </p:pic>
      <p:grpSp>
        <p:nvGrpSpPr>
          <p:cNvPr id="8" name="Group 7"/>
          <p:cNvGrpSpPr/>
          <p:nvPr/>
        </p:nvGrpSpPr>
        <p:grpSpPr>
          <a:xfrm>
            <a:off x="342900" y="6213183"/>
            <a:ext cx="9218613" cy="85725"/>
            <a:chOff x="342900" y="6213183"/>
            <a:chExt cx="9218613" cy="85725"/>
          </a:xfrm>
        </p:grpSpPr>
        <p:sp>
          <p:nvSpPr>
            <p:cNvPr id="9" name="Line 8"/>
            <p:cNvSpPr>
              <a:spLocks noChangeShapeType="1"/>
            </p:cNvSpPr>
            <p:nvPr userDrawn="1"/>
          </p:nvSpPr>
          <p:spPr bwMode="auto">
            <a:xfrm rot="10800000" flipH="1">
              <a:off x="342901" y="6298907"/>
              <a:ext cx="9218612" cy="0"/>
            </a:xfrm>
            <a:prstGeom prst="line">
              <a:avLst/>
            </a:prstGeom>
            <a:noFill/>
            <a:ln w="3810">
              <a:solidFill>
                <a:srgbClr val="975500"/>
              </a:solidFill>
              <a:round/>
              <a:headEnd/>
              <a:tailEnd/>
            </a:ln>
            <a:extLst>
              <a:ext uri="{909E8E84-426E-40DD-AFC4-6F175D3DCCD1}">
                <a14:hiddenFill xmlns:a14="http://schemas.microsoft.com/office/drawing/2010/main">
                  <a:noFill/>
                </a14:hiddenFill>
              </a:ext>
            </a:extLst>
          </p:spPr>
          <p:txBody>
            <a:bodyPr lIns="0" tIns="0" rIns="0" bIns="0"/>
            <a:lstStyle/>
            <a:p>
              <a:pPr algn="ctr"/>
              <a:endParaRPr lang="en-US" smtClean="0">
                <a:latin typeface="Gill Sans" charset="0"/>
                <a:sym typeface="Gill Sans" charset="0"/>
              </a:endParaRPr>
            </a:p>
          </p:txBody>
        </p:sp>
        <p:sp>
          <p:nvSpPr>
            <p:cNvPr id="11" name="Line 9"/>
            <p:cNvSpPr>
              <a:spLocks noChangeShapeType="1"/>
            </p:cNvSpPr>
            <p:nvPr userDrawn="1"/>
          </p:nvSpPr>
          <p:spPr bwMode="auto">
            <a:xfrm flipH="1">
              <a:off x="342900" y="6213183"/>
              <a:ext cx="1588" cy="85725"/>
            </a:xfrm>
            <a:prstGeom prst="line">
              <a:avLst/>
            </a:prstGeom>
            <a:noFill/>
            <a:ln w="3810">
              <a:solidFill>
                <a:srgbClr val="975500"/>
              </a:solidFill>
              <a:round/>
              <a:headEnd/>
              <a:tailEnd/>
            </a:ln>
            <a:extLst>
              <a:ext uri="{909E8E84-426E-40DD-AFC4-6F175D3DCCD1}">
                <a14:hiddenFill xmlns:a14="http://schemas.microsoft.com/office/drawing/2010/main">
                  <a:noFill/>
                </a14:hiddenFill>
              </a:ext>
            </a:extLst>
          </p:spPr>
          <p:txBody>
            <a:bodyPr lIns="0" tIns="0" rIns="0" bIns="0"/>
            <a:lstStyle/>
            <a:p>
              <a:pPr algn="ctr"/>
              <a:endParaRPr lang="en-US" smtClean="0">
                <a:latin typeface="Gill Sans" charset="0"/>
                <a:sym typeface="Gill Sans" charset="0"/>
              </a:endParaRPr>
            </a:p>
          </p:txBody>
        </p:sp>
      </p:grpSp>
    </p:spTree>
  </p:cSld>
  <p:clrMap bg1="lt1" tx1="dk1" bg2="lt2" tx2="dk2" accent1="accent1" accent2="accent2" accent3="accent3" accent4="accent4" accent5="accent5" accent6="accent6" hlink="hlink" folHlink="folHlink"/>
  <p:sldLayoutIdLst>
    <p:sldLayoutId id="2147483656" r:id="rId1"/>
    <p:sldLayoutId id="2147483669" r:id="rId2"/>
    <p:sldLayoutId id="2147483670" r:id="rId3"/>
    <p:sldLayoutId id="2147483674" r:id="rId4"/>
    <p:sldLayoutId id="2147483662" r:id="rId5"/>
    <p:sldLayoutId id="2147483671" r:id="rId6"/>
    <p:sldLayoutId id="2147483672" r:id="rId7"/>
    <p:sldLayoutId id="2147483673" r:id="rId8"/>
    <p:sldLayoutId id="2147483675" r:id="rId9"/>
    <p:sldLayoutId id="2147483677" r:id="rId10"/>
  </p:sldLayoutIdLst>
  <p:timing>
    <p:tnLst>
      <p:par>
        <p:cTn id="1" dur="indefinite" restart="never" nodeType="tmRoot"/>
      </p:par>
    </p:tnLst>
  </p:timing>
  <p:hf hdr="0" ftr="0" dt="0"/>
  <p:txStyles>
    <p:titleStyle>
      <a:lvl1pPr algn="l" rtl="0" eaLnBrk="1" fontAlgn="base" hangingPunct="1">
        <a:spcBef>
          <a:spcPct val="0"/>
        </a:spcBef>
        <a:spcAft>
          <a:spcPct val="0"/>
        </a:spcAft>
        <a:defRPr lang="en-GB" sz="2000" b="0" kern="1200" baseline="0" dirty="0">
          <a:solidFill>
            <a:schemeClr val="accent1"/>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3200">
          <a:solidFill>
            <a:schemeClr val="bg1"/>
          </a:solidFill>
          <a:latin typeface="Calibri" pitchFamily="34" charset="0"/>
        </a:defRPr>
      </a:lvl2pPr>
      <a:lvl3pPr algn="l" rtl="0" eaLnBrk="1" fontAlgn="base" hangingPunct="1">
        <a:spcBef>
          <a:spcPct val="0"/>
        </a:spcBef>
        <a:spcAft>
          <a:spcPct val="0"/>
        </a:spcAft>
        <a:defRPr sz="3200">
          <a:solidFill>
            <a:schemeClr val="bg1"/>
          </a:solidFill>
          <a:latin typeface="Calibri" pitchFamily="34" charset="0"/>
        </a:defRPr>
      </a:lvl3pPr>
      <a:lvl4pPr algn="l" rtl="0" eaLnBrk="1" fontAlgn="base" hangingPunct="1">
        <a:spcBef>
          <a:spcPct val="0"/>
        </a:spcBef>
        <a:spcAft>
          <a:spcPct val="0"/>
        </a:spcAft>
        <a:defRPr sz="3200">
          <a:solidFill>
            <a:schemeClr val="bg1"/>
          </a:solidFill>
          <a:latin typeface="Calibri" pitchFamily="34" charset="0"/>
        </a:defRPr>
      </a:lvl4pPr>
      <a:lvl5pPr algn="l" rtl="0" eaLnBrk="1" fontAlgn="base" hangingPunct="1">
        <a:spcBef>
          <a:spcPct val="0"/>
        </a:spcBef>
        <a:spcAft>
          <a:spcPct val="0"/>
        </a:spcAft>
        <a:defRPr sz="3200">
          <a:solidFill>
            <a:schemeClr val="bg1"/>
          </a:solidFill>
          <a:latin typeface="Calibri" pitchFamily="34" charset="0"/>
        </a:defRPr>
      </a:lvl5pPr>
      <a:lvl6pPr marL="457200" algn="l" rtl="0" eaLnBrk="1" fontAlgn="base" hangingPunct="1">
        <a:spcBef>
          <a:spcPct val="0"/>
        </a:spcBef>
        <a:spcAft>
          <a:spcPct val="0"/>
        </a:spcAft>
        <a:defRPr sz="3200">
          <a:solidFill>
            <a:schemeClr val="bg1"/>
          </a:solidFill>
          <a:latin typeface="Calibri" pitchFamily="34" charset="0"/>
        </a:defRPr>
      </a:lvl6pPr>
      <a:lvl7pPr marL="914400" algn="l" rtl="0" eaLnBrk="1" fontAlgn="base" hangingPunct="1">
        <a:spcBef>
          <a:spcPct val="0"/>
        </a:spcBef>
        <a:spcAft>
          <a:spcPct val="0"/>
        </a:spcAft>
        <a:defRPr sz="3200">
          <a:solidFill>
            <a:schemeClr val="bg1"/>
          </a:solidFill>
          <a:latin typeface="Calibri" pitchFamily="34" charset="0"/>
        </a:defRPr>
      </a:lvl7pPr>
      <a:lvl8pPr marL="1371600" algn="l" rtl="0" eaLnBrk="1" fontAlgn="base" hangingPunct="1">
        <a:spcBef>
          <a:spcPct val="0"/>
        </a:spcBef>
        <a:spcAft>
          <a:spcPct val="0"/>
        </a:spcAft>
        <a:defRPr sz="3200">
          <a:solidFill>
            <a:schemeClr val="bg1"/>
          </a:solidFill>
          <a:latin typeface="Calibri" pitchFamily="34" charset="0"/>
        </a:defRPr>
      </a:lvl8pPr>
      <a:lvl9pPr marL="1828800" algn="l" rtl="0" eaLnBrk="1" fontAlgn="base" hangingPunct="1">
        <a:spcBef>
          <a:spcPct val="0"/>
        </a:spcBef>
        <a:spcAft>
          <a:spcPct val="0"/>
        </a:spcAft>
        <a:defRPr sz="3200">
          <a:solidFill>
            <a:schemeClr val="bg1"/>
          </a:solidFill>
          <a:latin typeface="Calibri" pitchFamily="34" charset="0"/>
        </a:defRPr>
      </a:lvl9pPr>
    </p:titleStyle>
    <p:bodyStyle>
      <a:lvl1pPr marL="180975" indent="-180975" algn="l" rtl="0" eaLnBrk="1" fontAlgn="base" hangingPunct="1">
        <a:spcBef>
          <a:spcPct val="20000"/>
        </a:spcBef>
        <a:spcAft>
          <a:spcPct val="0"/>
        </a:spcAft>
        <a:buClr>
          <a:schemeClr val="accent1"/>
        </a:buClr>
        <a:buFont typeface="Arial" charset="0"/>
        <a:buChar char="•"/>
        <a:defRPr lang="en-US" sz="1400" kern="1200" baseline="0" dirty="0">
          <a:solidFill>
            <a:schemeClr val="tx1"/>
          </a:solidFill>
          <a:latin typeface="Verdana" pitchFamily="34" charset="0"/>
          <a:ea typeface="Verdana" pitchFamily="34" charset="0"/>
          <a:cs typeface="Verdana" pitchFamily="34" charset="0"/>
        </a:defRPr>
      </a:lvl1pPr>
      <a:lvl2pPr marL="536575" indent="-180975" algn="l" rtl="0" eaLnBrk="1" fontAlgn="base" hangingPunct="1">
        <a:spcBef>
          <a:spcPts val="288"/>
        </a:spcBef>
        <a:spcAft>
          <a:spcPct val="0"/>
        </a:spcAft>
        <a:buClr>
          <a:schemeClr val="accent1"/>
        </a:buClr>
        <a:buFont typeface="Arial" charset="0"/>
        <a:buChar char="–"/>
        <a:defRPr lang="en-US" sz="1200" kern="1200" baseline="0" dirty="0">
          <a:solidFill>
            <a:schemeClr val="tx1"/>
          </a:solidFill>
          <a:latin typeface="Verdana" pitchFamily="34" charset="0"/>
          <a:ea typeface="Verdana" pitchFamily="34" charset="0"/>
          <a:cs typeface="Verdana" pitchFamily="34" charset="0"/>
        </a:defRPr>
      </a:lvl2pPr>
      <a:lvl3pPr marL="900113" indent="-180975" algn="l" rtl="0" eaLnBrk="1" fontAlgn="base" hangingPunct="1">
        <a:spcBef>
          <a:spcPts val="400"/>
        </a:spcBef>
        <a:spcAft>
          <a:spcPct val="0"/>
        </a:spcAft>
        <a:buClr>
          <a:schemeClr val="accent1"/>
        </a:buClr>
        <a:buFont typeface="Arial" charset="0"/>
        <a:buChar char="•"/>
        <a:defRPr lang="en-US" sz="1000" kern="1200" baseline="0" dirty="0">
          <a:solidFill>
            <a:schemeClr val="tx1"/>
          </a:solidFill>
          <a:latin typeface="Verdana" pitchFamily="34" charset="0"/>
          <a:ea typeface="Verdana" pitchFamily="34" charset="0"/>
          <a:cs typeface="Verdana" pitchFamily="34" charset="0"/>
        </a:defRPr>
      </a:lvl3pPr>
      <a:lvl4pPr marL="1255713" indent="-180975" algn="l" rtl="0" eaLnBrk="1" fontAlgn="base" hangingPunct="1">
        <a:spcBef>
          <a:spcPct val="20000"/>
        </a:spcBef>
        <a:spcAft>
          <a:spcPct val="0"/>
        </a:spcAft>
        <a:buClr>
          <a:schemeClr val="accent1"/>
        </a:buClr>
        <a:buFont typeface="Arial" charset="0"/>
        <a:buChar char="–"/>
        <a:defRPr lang="en-US" sz="800" kern="1200" baseline="0" dirty="0">
          <a:solidFill>
            <a:schemeClr val="tx1"/>
          </a:solidFill>
          <a:latin typeface="Verdana" pitchFamily="34" charset="0"/>
          <a:ea typeface="Verdana" pitchFamily="34" charset="0"/>
          <a:cs typeface="Verdana" pitchFamily="34" charset="0"/>
        </a:defRPr>
      </a:lvl4pPr>
      <a:lvl5pPr marL="1611313" indent="-174625" algn="l" rtl="0" eaLnBrk="1" fontAlgn="base" hangingPunct="1">
        <a:spcBef>
          <a:spcPct val="20000"/>
        </a:spcBef>
        <a:spcAft>
          <a:spcPct val="0"/>
        </a:spcAft>
        <a:buClr>
          <a:schemeClr val="accent1"/>
        </a:buClr>
        <a:buFont typeface="Arial" charset="0"/>
        <a:buChar char="»"/>
        <a:defRPr lang="en-GB" sz="800" i="1" kern="1200" baseline="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76B90E19-D10F-4815-985E-A4A4B5A3B23A}" type="datetimeFigureOut">
              <a:rPr lang="sv-SE" smtClean="0">
                <a:solidFill>
                  <a:prstClr val="black">
                    <a:tint val="75000"/>
                  </a:prstClr>
                </a:solidFill>
                <a:latin typeface="Calibri" panose="020F0502020204030204"/>
              </a:rPr>
              <a:pPr fontAlgn="auto">
                <a:spcBef>
                  <a:spcPts val="0"/>
                </a:spcBef>
                <a:spcAft>
                  <a:spcPts val="0"/>
                </a:spcAft>
              </a:pPr>
              <a:t>2016-04-20</a:t>
            </a:fld>
            <a:endParaRPr lang="sv-SE">
              <a:solidFill>
                <a:prstClr val="black">
                  <a:tint val="75000"/>
                </a:prstClr>
              </a:solidFill>
              <a:latin typeface="Calibri" panose="020F0502020204030204"/>
            </a:endParaRPr>
          </a:p>
        </p:txBody>
      </p:sp>
      <p:sp>
        <p:nvSpPr>
          <p:cNvPr id="5" name="Platshållare för sidfot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sv-SE">
              <a:solidFill>
                <a:prstClr val="black">
                  <a:tint val="75000"/>
                </a:prstClr>
              </a:solidFill>
              <a:latin typeface="Calibri" panose="020F0502020204030204"/>
            </a:endParaRPr>
          </a:p>
        </p:txBody>
      </p:sp>
      <p:sp>
        <p:nvSpPr>
          <p:cNvPr id="6" name="Platshållare för bildnumm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E37558D5-C0C5-43E5-8564-07B4777A6702}" type="slidenum">
              <a:rPr lang="sv-SE" smtClean="0">
                <a:solidFill>
                  <a:prstClr val="black">
                    <a:tint val="75000"/>
                  </a:prstClr>
                </a:solidFill>
                <a:latin typeface="Calibri" panose="020F0502020204030204"/>
              </a:rPr>
              <a:pPr fontAlgn="auto">
                <a:spcBef>
                  <a:spcPts val="0"/>
                </a:spcBef>
                <a:spcAft>
                  <a:spcPts val="0"/>
                </a:spcAft>
              </a:pPr>
              <a:t>‹#›</a:t>
            </a:fld>
            <a:endParaRPr lang="sv-SE">
              <a:solidFill>
                <a:prstClr val="black">
                  <a:tint val="75000"/>
                </a:prstClr>
              </a:solidFill>
              <a:latin typeface="Calibri" panose="020F0502020204030204"/>
            </a:endParaRPr>
          </a:p>
        </p:txBody>
      </p:sp>
    </p:spTree>
    <p:extLst>
      <p:ext uri="{BB962C8B-B14F-4D97-AF65-F5344CB8AC3E}">
        <p14:creationId xmlns:p14="http://schemas.microsoft.com/office/powerpoint/2010/main" val="405975231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sv-SE"/>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if-sakerhet.se/media/catalog/product/cache/5/image/800x/9df78eab33525d08d6e5fb8d27136e95/s/l/slug2000-ssf_1.jpg" TargetMode="External"/><Relationship Id="rId1" Type="http://schemas.openxmlformats.org/officeDocument/2006/relationships/slideLayout" Target="../slideLayouts/slideLayout10.xml"/><Relationship Id="rId5" Type="http://schemas.openxmlformats.org/officeDocument/2006/relationships/image" Target="../media/image28.jpeg"/><Relationship Id="rId4" Type="http://schemas.openxmlformats.org/officeDocument/2006/relationships/hyperlink" Target="http://www.if-sakerhet.se/media/catalog/product/cache/5/image/800x/9df78eab33525d08d6e5fb8d27136e95/h/o/hoppe-ag-10531vk-93s-f1-ssf.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if-sakerhet.se/media/catalog/product/cache/5/image/800x/9df78eab33525d08d6e5fb8d27136e95/1/0/10012012-hoppe-london-u14z.jpg" TargetMode="External"/><Relationship Id="rId1" Type="http://schemas.openxmlformats.org/officeDocument/2006/relationships/slideLayout" Target="../slideLayouts/slideLayout10.xml"/><Relationship Id="rId5" Type="http://schemas.openxmlformats.org/officeDocument/2006/relationships/image" Target="../media/image30.jpeg"/><Relationship Id="rId4" Type="http://schemas.openxmlformats.org/officeDocument/2006/relationships/hyperlink" Target="http://www.if-sakerhet.se/media/catalog/product/cache/5/image/800x/9df78eab33525d08d6e5fb8d27136e95/r/i/rikamo-3-pinnar_1.jp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hyperlink" Target="http://www.erafonster.se/" TargetMode="External"/><Relationship Id="rId10" Type="http://schemas.openxmlformats.org/officeDocument/2006/relationships/image" Target="../media/image15.jpg"/><Relationship Id="rId4" Type="http://schemas.openxmlformats.org/officeDocument/2006/relationships/image" Target="../media/image10.emf"/><Relationship Id="rId9"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http://www.elitfonster.se/Global/2_Tillval_Tillbehor/Sakerhetspaket/vridf%c3%b6nster.png" TargetMode="External"/><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http://www.elitfonster.se/Global/2_Tillval_Tillbehor/Sakerhetspaket/altandorrar.png" TargetMode="External"/><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jpg"/><Relationship Id="rId1" Type="http://schemas.openxmlformats.org/officeDocument/2006/relationships/slideLayout" Target="../slideLayouts/slideLayout11.xml"/><Relationship Id="rId6" Type="http://schemas.openxmlformats.org/officeDocument/2006/relationships/hyperlink" Target="http://www.snickarper.se/_sitefiles/2012/10/justerbara-g&#229;ngj&#228;rn.png" TargetMode="External"/><Relationship Id="rId5" Type="http://schemas.openxmlformats.org/officeDocument/2006/relationships/image" Target="http://mpc.spear.production.assaabloy.com/asfe/Fetchfile.aspx?id=42103&amp;ft=.jpg&amp;mh=420&amp;mw=1020" TargetMode="Externa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if-sakerhet.se/media/catalog/product/cache/5/image/800x/9df78eab33525d08d6e5fb8d27136e95/b/a/bakkantsakring-fas-1220.jpg" TargetMode="External"/><Relationship Id="rId1" Type="http://schemas.openxmlformats.org/officeDocument/2006/relationships/slideLayout" Target="../slideLayouts/slideLayout10.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if-sakerhet.se/media/catalog/product/cache/5/image/800x/9df78eab33525d08d6e5fb8d27136e95/1/2/126516_1.jpg"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se/url?sa=i&amp;rct=j&amp;q=&amp;esrc=s&amp;source=images&amp;cd=&amp;ved=0ahUKEwimj_bW6JrMAhUHECwKHfAjBywQjRwIBw&amp;url=http://www.vallingbylas.se/privatperson/ytterdorrentredorr/brytskydd_sparr_kedja/&amp;psig=AFQjCNEenDWRxxKm_3TKGYF1qoClWtALHw&amp;ust=1461159283660531"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err="1" smtClean="0"/>
              <a:t>Inbrottsskydd</a:t>
            </a:r>
            <a:r>
              <a:rPr lang="en-GB" dirty="0" smtClean="0"/>
              <a:t> </a:t>
            </a:r>
            <a:r>
              <a:rPr lang="en-GB" dirty="0" err="1" smtClean="0"/>
              <a:t>Fönster</a:t>
            </a:r>
            <a:r>
              <a:rPr lang="en-GB" dirty="0" smtClean="0"/>
              <a:t> &amp; </a:t>
            </a:r>
            <a:r>
              <a:rPr lang="en-GB" dirty="0" err="1" smtClean="0"/>
              <a:t>Dörrar</a:t>
            </a:r>
            <a:r>
              <a:rPr lang="en-GB" dirty="0" smtClean="0"/>
              <a:t/>
            </a:r>
            <a:br>
              <a:rPr lang="en-GB" dirty="0" smtClean="0"/>
            </a:br>
            <a:r>
              <a:rPr lang="en-GB" sz="1800" dirty="0" smtClean="0"/>
              <a:t>Jörgen Kildén</a:t>
            </a:r>
            <a:endParaRPr lang="en-GB" sz="1800" dirty="0"/>
          </a:p>
        </p:txBody>
      </p:sp>
      <p:sp>
        <p:nvSpPr>
          <p:cNvPr id="5" name="Subtitle 4"/>
          <p:cNvSpPr>
            <a:spLocks noGrp="1"/>
          </p:cNvSpPr>
          <p:nvPr>
            <p:ph type="subTitle" idx="1"/>
          </p:nvPr>
        </p:nvSpPr>
        <p:spPr/>
        <p:txBody>
          <a:bodyPr/>
          <a:lstStyle/>
          <a:p>
            <a:r>
              <a:rPr lang="en-GB" dirty="0" smtClean="0"/>
              <a:t>April 2016</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5"/>
          </p:nvPr>
        </p:nvSpPr>
        <p:spPr/>
        <p:txBody>
          <a:bodyPr/>
          <a:lstStyle/>
          <a:p>
            <a:pPr>
              <a:defRPr/>
            </a:pPr>
            <a:fld id="{25C65125-86A2-460C-8C9D-8492F3A37DC4}" type="slidenum">
              <a:rPr lang="en-GB">
                <a:solidFill>
                  <a:srgbClr val="747576"/>
                </a:solidFill>
              </a:rPr>
              <a:pPr>
                <a:defRPr/>
              </a:pPr>
              <a:t>10</a:t>
            </a:fld>
            <a:endParaRPr lang="en-GB" dirty="0">
              <a:solidFill>
                <a:srgbClr val="747576"/>
              </a:solidFill>
            </a:endParaRPr>
          </a:p>
        </p:txBody>
      </p:sp>
      <p:sp>
        <p:nvSpPr>
          <p:cNvPr id="6" name="Rektangel 5"/>
          <p:cNvSpPr/>
          <p:nvPr/>
        </p:nvSpPr>
        <p:spPr>
          <a:xfrm>
            <a:off x="226060" y="718529"/>
            <a:ext cx="4953000" cy="4401205"/>
          </a:xfrm>
          <a:prstGeom prst="rect">
            <a:avLst/>
          </a:prstGeom>
        </p:spPr>
        <p:txBody>
          <a:bodyPr>
            <a:spAutoFit/>
          </a:bodyPr>
          <a:lstStyle/>
          <a:p>
            <a:r>
              <a:rPr lang="sv-SE" sz="1400" b="1" dirty="0"/>
              <a:t>Hammerglass Enkel - effektivt inbrottsskydd</a:t>
            </a:r>
          </a:p>
          <a:p>
            <a:r>
              <a:rPr lang="sv-SE" sz="1400" dirty="0"/>
              <a:t>Hammerglass Enkel är ett system för </a:t>
            </a:r>
            <a:r>
              <a:rPr lang="sv-SE" sz="1400" dirty="0" err="1"/>
              <a:t>omglasning</a:t>
            </a:r>
            <a:r>
              <a:rPr lang="sv-SE" sz="1400" dirty="0"/>
              <a:t> och tilläggsglasning på befintligt glas i exempelvis äldre kopplade bågar och K-märkta fastigheter. Montaget innebär ingen åverkan på befintlig arkitektur. Vid enkelglasning eller montage i kopplade bågar byts yttre rutan till Hammerglass Enkel. Montage i befintlig båge görs med specialinfästning och specialsilikon. Systemet ger energibesparingar och U-</a:t>
            </a:r>
            <a:r>
              <a:rPr lang="sv-SE" sz="1400" dirty="0" err="1"/>
              <a:t>värdesförbättringar</a:t>
            </a:r>
            <a:r>
              <a:rPr lang="sv-SE" sz="1400" dirty="0"/>
              <a:t>. Dessutom ger Hammerglass Enkel en ljudreduktion 30 </a:t>
            </a:r>
            <a:r>
              <a:rPr lang="sv-SE" sz="1400" dirty="0" err="1"/>
              <a:t>dBRw</a:t>
            </a:r>
            <a:r>
              <a:rPr lang="sv-SE" sz="1400" dirty="0" smtClean="0"/>
              <a:t>.</a:t>
            </a:r>
          </a:p>
          <a:p>
            <a:endParaRPr lang="sv-SE" sz="1400" dirty="0"/>
          </a:p>
          <a:p>
            <a:r>
              <a:rPr lang="sv-SE" sz="1400" dirty="0"/>
              <a:t>Hammerglass Enkel 8 mm har av SBSC (Svenska Brand- och Säkerhetscertifiering AB) certifierats i Skyddsklass P8B.</a:t>
            </a:r>
            <a:br>
              <a:rPr lang="sv-SE" sz="1400" dirty="0"/>
            </a:br>
            <a:r>
              <a:rPr lang="sv-SE" sz="1400" dirty="0"/>
              <a:t>P8B motsvarar Skyddsklass 3, vilket är högsta skyddsklass för inbrottsgaller och rulljalusier och den skyddsklass försäkringsbolag kräver för särskilt utsatta objekt som guldsmeder, elektronikföretag etc. För att nå denna klass krävs att materialet står emot 70 yxhugg. Värt att notera är att då testet avslutades efter 72 yxhugg, hade yxan fortfarande inte slagit hål i Hammerglass-rutan.</a:t>
            </a:r>
            <a:endParaRPr lang="sv-SE" sz="1400" dirty="0">
              <a:effectLst/>
            </a:endParaRPr>
          </a:p>
        </p:txBody>
      </p:sp>
      <p:pic>
        <p:nvPicPr>
          <p:cNvPr id="5122" name="Picture 2" descr="http://www.hammerglass.se/image/364/hmg_enkel_17x20.jpg?timeString=20141128141621&amp;w=300&amp;h=&amp;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917" y="718529"/>
            <a:ext cx="3054723" cy="3594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71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önsterlås SLUG med oval låscylind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40" y="213995"/>
            <a:ext cx="2969260" cy="296926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657600" y="775295"/>
            <a:ext cx="4953000" cy="923330"/>
          </a:xfrm>
          <a:prstGeom prst="rect">
            <a:avLst/>
          </a:prstGeom>
        </p:spPr>
        <p:txBody>
          <a:bodyPr>
            <a:spAutoFit/>
          </a:bodyPr>
          <a:lstStyle/>
          <a:p>
            <a:r>
              <a:rPr lang="sv-SE" dirty="0"/>
              <a:t>Komplett, godkänt </a:t>
            </a:r>
            <a:r>
              <a:rPr lang="sv-SE" b="1" dirty="0" err="1"/>
              <a:t>fönsterlås</a:t>
            </a:r>
            <a:r>
              <a:rPr lang="sv-SE" dirty="0"/>
              <a:t> med tryck­cylinderfunktion. Testad och godkänd av SBSC och SSF enligt SS 3620 klass A / B. </a:t>
            </a:r>
          </a:p>
        </p:txBody>
      </p:sp>
      <p:pic>
        <p:nvPicPr>
          <p:cNvPr id="8198" name="Picture 6" descr="Låsbart handtag till fönster / altandörr HOPPE London 93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40" y="3183255"/>
            <a:ext cx="2682875" cy="2682875"/>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3657600" y="3391376"/>
            <a:ext cx="4953000" cy="1200329"/>
          </a:xfrm>
          <a:prstGeom prst="rect">
            <a:avLst/>
          </a:prstGeom>
        </p:spPr>
        <p:txBody>
          <a:bodyPr>
            <a:spAutoFit/>
          </a:bodyPr>
          <a:lstStyle/>
          <a:p>
            <a:r>
              <a:rPr lang="sv-SE" dirty="0"/>
              <a:t>I </a:t>
            </a:r>
            <a:r>
              <a:rPr lang="sv-SE" dirty="0" smtClean="0"/>
              <a:t>kombination </a:t>
            </a:r>
            <a:r>
              <a:rPr lang="sv-SE" dirty="0"/>
              <a:t>med </a:t>
            </a:r>
            <a:r>
              <a:rPr lang="sv-SE" dirty="0" smtClean="0"/>
              <a:t>ovalcylinder är </a:t>
            </a:r>
            <a:r>
              <a:rPr lang="sv-SE" b="1" dirty="0"/>
              <a:t>handtaget</a:t>
            </a:r>
            <a:r>
              <a:rPr lang="sv-SE" dirty="0"/>
              <a:t> godkänt av Stöldskyddsförening (SSF) och Svenska Brand och </a:t>
            </a:r>
            <a:r>
              <a:rPr lang="sv-SE" dirty="0" err="1"/>
              <a:t>SäkerhetsCertifiering</a:t>
            </a:r>
            <a:r>
              <a:rPr lang="sv-SE" dirty="0"/>
              <a:t> AB (SBSC) enligt standard SS 3620 Klass B. </a:t>
            </a:r>
          </a:p>
        </p:txBody>
      </p:sp>
    </p:spTree>
    <p:extLst>
      <p:ext uri="{BB962C8B-B14F-4D97-AF65-F5344CB8AC3E}">
        <p14:creationId xmlns:p14="http://schemas.microsoft.com/office/powerpoint/2010/main" val="2221927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åsbart handtag till fönster / altandörr HOPPE London 013VKS/U14Z">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79" y="389255"/>
            <a:ext cx="2186306" cy="2186306"/>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3931920" y="918567"/>
            <a:ext cx="4953000" cy="369332"/>
          </a:xfrm>
          <a:prstGeom prst="rect">
            <a:avLst/>
          </a:prstGeom>
        </p:spPr>
        <p:txBody>
          <a:bodyPr>
            <a:spAutoFit/>
          </a:bodyPr>
          <a:lstStyle/>
          <a:p>
            <a:r>
              <a:rPr lang="sv-SE" dirty="0"/>
              <a:t>Låsbart handtag </a:t>
            </a:r>
            <a:r>
              <a:rPr lang="sv-SE" dirty="0" smtClean="0"/>
              <a:t>till </a:t>
            </a:r>
            <a:r>
              <a:rPr lang="sv-SE" dirty="0"/>
              <a:t>fönster och altandörrar.</a:t>
            </a:r>
          </a:p>
        </p:txBody>
      </p:sp>
      <p:pic>
        <p:nvPicPr>
          <p:cNvPr id="9220" name="Picture 4" descr="Inkrypningsskydd Rikamo 3 pinna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1" y="2555874"/>
            <a:ext cx="3703320" cy="370332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3931920" y="2984838"/>
            <a:ext cx="4953000" cy="1200329"/>
          </a:xfrm>
          <a:prstGeom prst="rect">
            <a:avLst/>
          </a:prstGeom>
        </p:spPr>
        <p:txBody>
          <a:bodyPr>
            <a:spAutoFit/>
          </a:bodyPr>
          <a:lstStyle/>
          <a:p>
            <a:pPr>
              <a:buFont typeface="Arial" panose="020B0604020202020204" pitchFamily="34" charset="0"/>
              <a:buChar char="•"/>
            </a:pPr>
            <a:r>
              <a:rPr lang="sv-SE" dirty="0" smtClean="0"/>
              <a:t>Inkrypningsskydd </a:t>
            </a:r>
            <a:r>
              <a:rPr lang="sv-SE" dirty="0"/>
              <a:t>tillverkas av </a:t>
            </a:r>
            <a:r>
              <a:rPr lang="sv-SE" dirty="0" smtClean="0"/>
              <a:t>rundjärn </a:t>
            </a:r>
            <a:r>
              <a:rPr lang="sv-SE" dirty="0"/>
              <a:t>och med </a:t>
            </a:r>
            <a:r>
              <a:rPr lang="sv-SE" dirty="0" smtClean="0"/>
              <a:t>L-fästjärn.</a:t>
            </a:r>
            <a:endParaRPr lang="sv-SE" dirty="0"/>
          </a:p>
          <a:p>
            <a:pPr>
              <a:buFont typeface="Arial" panose="020B0604020202020204" pitchFamily="34" charset="0"/>
              <a:buChar char="•"/>
            </a:pPr>
            <a:r>
              <a:rPr lang="sv-SE" dirty="0" smtClean="0"/>
              <a:t>Borrade </a:t>
            </a:r>
            <a:r>
              <a:rPr lang="sv-SE" dirty="0"/>
              <a:t>hål för infästning i fönsterkarmen ger ett snabbt och enkelt montage</a:t>
            </a:r>
            <a:r>
              <a:rPr lang="sv-SE" dirty="0" smtClean="0"/>
              <a:t>.</a:t>
            </a:r>
            <a:endParaRPr lang="sv-SE" dirty="0"/>
          </a:p>
        </p:txBody>
      </p:sp>
    </p:spTree>
    <p:extLst>
      <p:ext uri="{BB962C8B-B14F-4D97-AF65-F5344CB8AC3E}">
        <p14:creationId xmlns:p14="http://schemas.microsoft.com/office/powerpoint/2010/main" val="4183632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734" y="361646"/>
            <a:ext cx="7791722" cy="551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902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07" y="476672"/>
            <a:ext cx="8353070" cy="585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126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6"/>
          <p:cNvPicPr>
            <a:picLocks noGrp="1" noChangeAspect="1"/>
          </p:cNvPicPr>
          <p:nvPr>
            <p:ph idx="1"/>
          </p:nvPr>
        </p:nvPicPr>
        <p:blipFill>
          <a:blip r:embed="rId2"/>
          <a:stretch>
            <a:fillRect/>
          </a:stretch>
        </p:blipFill>
        <p:spPr>
          <a:xfrm>
            <a:off x="5547768" y="2203212"/>
            <a:ext cx="3305175" cy="2105025"/>
          </a:xfrm>
          <a:prstGeom prst="rect">
            <a:avLst/>
          </a:prstGeom>
          <a:effectLst>
            <a:softEdge rad="317500"/>
          </a:effectLst>
        </p:spPr>
      </p:pic>
      <p:pic>
        <p:nvPicPr>
          <p:cNvPr id="7" name="Picture 21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484" y="1053923"/>
            <a:ext cx="1675055" cy="34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8" name="Picture 21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726" y="2200878"/>
            <a:ext cx="1609690" cy="32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ER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1863" y="3596620"/>
            <a:ext cx="889012" cy="3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569" y="4308237"/>
            <a:ext cx="1375400" cy="343850"/>
          </a:xfrm>
          <a:prstGeom prst="rect">
            <a:avLst/>
          </a:prstGeom>
        </p:spPr>
      </p:pic>
      <p:pic>
        <p:nvPicPr>
          <p:cNvPr id="11" name="Bildobjekt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7578" y="1649994"/>
            <a:ext cx="1036513" cy="976049"/>
          </a:xfrm>
          <a:prstGeom prst="rect">
            <a:avLst/>
          </a:prstGeom>
        </p:spPr>
      </p:pic>
      <p:pic>
        <p:nvPicPr>
          <p:cNvPr id="12" name="Bildobjekt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8918" y="3091468"/>
            <a:ext cx="961498" cy="328512"/>
          </a:xfrm>
          <a:prstGeom prst="rect">
            <a:avLst/>
          </a:prstGeom>
        </p:spPr>
      </p:pic>
      <p:pic>
        <p:nvPicPr>
          <p:cNvPr id="13" name="Bildobjekt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7306" y="4592000"/>
            <a:ext cx="918391" cy="658180"/>
          </a:xfrm>
          <a:prstGeom prst="rect">
            <a:avLst/>
          </a:prstGeom>
        </p:spPr>
      </p:pic>
    </p:spTree>
    <p:extLst>
      <p:ext uri="{BB962C8B-B14F-4D97-AF65-F5344CB8AC3E}">
        <p14:creationId xmlns:p14="http://schemas.microsoft.com/office/powerpoint/2010/main" val="1507188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p:cNvSpPr>
            <a:spLocks/>
          </p:cNvSpPr>
          <p:nvPr/>
        </p:nvSpPr>
        <p:spPr bwMode="auto">
          <a:xfrm>
            <a:off x="372139" y="520773"/>
            <a:ext cx="93779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endParaRPr lang="sv-SE" sz="1600" b="1" dirty="0"/>
          </a:p>
          <a:p>
            <a:endParaRPr lang="en-US" sz="1600" dirty="0"/>
          </a:p>
        </p:txBody>
      </p:sp>
      <p:sp>
        <p:nvSpPr>
          <p:cNvPr id="3" name="Rektangel 2"/>
          <p:cNvSpPr/>
          <p:nvPr/>
        </p:nvSpPr>
        <p:spPr>
          <a:xfrm>
            <a:off x="1338775" y="520773"/>
            <a:ext cx="4953000" cy="5655651"/>
          </a:xfrm>
          <a:prstGeom prst="rect">
            <a:avLst/>
          </a:prstGeom>
        </p:spPr>
        <p:txBody>
          <a:bodyPr>
            <a:spAutoFit/>
          </a:bodyPr>
          <a:lstStyle/>
          <a:p>
            <a:pPr>
              <a:lnSpc>
                <a:spcPts val="1575"/>
              </a:lnSpc>
              <a:spcAft>
                <a:spcPts val="0"/>
              </a:spcAft>
            </a:pPr>
            <a:r>
              <a:rPr lang="sv-SE" dirty="0">
                <a:solidFill>
                  <a:srgbClr val="363636"/>
                </a:solidFill>
                <a:latin typeface="Georgia" panose="02040502050405020303" pitchFamily="18" charset="0"/>
                <a:ea typeface="Times New Roman" panose="02020603050405020304" pitchFamily="18" charset="0"/>
                <a:cs typeface="Arial" panose="020B0604020202020204" pitchFamily="34" charset="0"/>
              </a:rPr>
              <a:t>Styrkan i </a:t>
            </a:r>
            <a:r>
              <a:rPr lang="sv-SE" dirty="0" err="1" smtClean="0">
                <a:solidFill>
                  <a:srgbClr val="363636"/>
                </a:solidFill>
                <a:latin typeface="Georgia" panose="02040502050405020303" pitchFamily="18" charset="0"/>
                <a:ea typeface="Times New Roman" panose="02020603050405020304" pitchFamily="18" charset="0"/>
                <a:cs typeface="Arial" panose="020B0604020202020204" pitchFamily="34" charset="0"/>
              </a:rPr>
              <a:t>Secure</a:t>
            </a:r>
            <a:r>
              <a:rPr lang="sv-SE" dirty="0" smtClean="0">
                <a:solidFill>
                  <a:srgbClr val="363636"/>
                </a:solidFill>
                <a:latin typeface="Georgia" panose="02040502050405020303" pitchFamily="18" charset="0"/>
                <a:ea typeface="Times New Roman" panose="02020603050405020304" pitchFamily="18" charset="0"/>
                <a:cs typeface="Arial" panose="020B0604020202020204" pitchFamily="34" charset="0"/>
              </a:rPr>
              <a:t>™ </a:t>
            </a:r>
            <a:r>
              <a:rPr lang="sv-SE" dirty="0">
                <a:solidFill>
                  <a:srgbClr val="363636"/>
                </a:solidFill>
                <a:latin typeface="Georgia" panose="02040502050405020303" pitchFamily="18" charset="0"/>
                <a:ea typeface="Times New Roman" panose="02020603050405020304" pitchFamily="18" charset="0"/>
                <a:cs typeface="Arial" panose="020B0604020202020204" pitchFamily="34" charset="0"/>
              </a:rPr>
              <a:t>syns inte på utsidan.</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sv-SE" dirty="0">
                <a:solidFill>
                  <a:srgbClr val="363636"/>
                </a:solidFill>
                <a:latin typeface="Georgia" panose="02040502050405020303" pitchFamily="18" charset="0"/>
                <a:ea typeface="Times New Roman" panose="02020603050405020304" pitchFamily="18" charset="0"/>
                <a:cs typeface="Arial" panose="020B0604020202020204" pitchFamily="34" charset="0"/>
              </a:rPr>
              <a:t> </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525"/>
              </a:spcAft>
              <a:buSzPts val="1000"/>
              <a:buFont typeface="Symbol" panose="05050102010706020507" pitchFamily="18" charset="2"/>
              <a:buChar char=""/>
              <a:tabLst>
                <a:tab pos="457200" algn="l"/>
              </a:tabLst>
            </a:pPr>
            <a:r>
              <a:rPr lang="sv-SE" dirty="0">
                <a:solidFill>
                  <a:srgbClr val="363636"/>
                </a:solidFill>
                <a:latin typeface="Georgia" panose="02040502050405020303" pitchFamily="18" charset="0"/>
                <a:ea typeface="Times New Roman" panose="02020603050405020304" pitchFamily="18" charset="0"/>
                <a:cs typeface="Arial" panose="020B0604020202020204" pitchFamily="34" charset="0"/>
              </a:rPr>
              <a:t>Förstärkningar och extra skyddsplåtar på känsliga ställen i combination med starka beslag och infästningar – detta är lösningen för dig som ställer höga krav på säkerheten.</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525"/>
              </a:spcAft>
              <a:buSzPts val="1000"/>
              <a:buFont typeface="Symbol" panose="05050102010706020507" pitchFamily="18" charset="2"/>
              <a:buChar char=""/>
              <a:tabLst>
                <a:tab pos="457200" algn="l"/>
              </a:tabLst>
            </a:pPr>
            <a:r>
              <a:rPr lang="sv-SE" dirty="0">
                <a:solidFill>
                  <a:srgbClr val="363636"/>
                </a:solidFill>
                <a:latin typeface="Georgia" panose="02040502050405020303" pitchFamily="18" charset="0"/>
                <a:ea typeface="Times New Roman" panose="02020603050405020304" pitchFamily="18" charset="0"/>
                <a:cs typeface="Arial" panose="020B0604020202020204" pitchFamily="34" charset="0"/>
              </a:rPr>
              <a:t>Som extra skydd levereras låsbart handtag Hoppe Pure (BPK30) med tillhörande cylinder till fönster. Altandörrar utrustas med beslag förberett för cylinder (BPK4) vilket gör det möjligt att kombinera med husets övriga låssystem.</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525"/>
              </a:spcAft>
              <a:buSzPts val="1000"/>
              <a:buFont typeface="Symbol" panose="05050102010706020507" pitchFamily="18" charset="2"/>
              <a:buChar char=""/>
              <a:tabLst>
                <a:tab pos="457200" algn="l"/>
              </a:tabLst>
            </a:pPr>
            <a:r>
              <a:rPr lang="sv-SE" dirty="0">
                <a:solidFill>
                  <a:srgbClr val="363636"/>
                </a:solidFill>
                <a:latin typeface="Georgia" panose="02040502050405020303" pitchFamily="18" charset="0"/>
                <a:ea typeface="Times New Roman" panose="02020603050405020304" pitchFamily="18" charset="0"/>
                <a:cs typeface="Arial" panose="020B0604020202020204" pitchFamily="34" charset="0"/>
              </a:rPr>
              <a:t>Förstärkt glasningsmetod.</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525"/>
              </a:spcAft>
              <a:buSzPts val="1000"/>
              <a:buFont typeface="Symbol" panose="05050102010706020507" pitchFamily="18" charset="2"/>
              <a:buChar char=""/>
              <a:tabLst>
                <a:tab pos="457200" algn="l"/>
              </a:tabLst>
            </a:pPr>
            <a:r>
              <a:rPr lang="sv-SE" dirty="0">
                <a:solidFill>
                  <a:srgbClr val="363636"/>
                </a:solidFill>
                <a:latin typeface="Georgia" panose="02040502050405020303" pitchFamily="18" charset="0"/>
                <a:ea typeface="Times New Roman" panose="02020603050405020304" pitchFamily="18" charset="0"/>
                <a:cs typeface="Arial" panose="020B0604020202020204" pitchFamily="34" charset="0"/>
              </a:rPr>
              <a:t>Kan som tillval glasas med glas som uppfyller P4A, vilket innebär ett 10 mm tjockt laminerat glas.</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800"/>
              </a:spcAft>
            </a:pPr>
            <a:r>
              <a:rPr lang="sv-SE" i="1" dirty="0">
                <a:solidFill>
                  <a:srgbClr val="363636"/>
                </a:solidFill>
                <a:latin typeface="Georgia" panose="02040502050405020303" pitchFamily="18" charset="0"/>
                <a:ea typeface="Times New Roman" panose="02020603050405020304" pitchFamily="18" charset="0"/>
                <a:cs typeface="Arial" panose="020B0604020202020204" pitchFamily="34" charset="0"/>
              </a:rPr>
              <a:t>Prestandapaket </a:t>
            </a:r>
            <a:r>
              <a:rPr lang="sv-SE" i="1" dirty="0" err="1">
                <a:solidFill>
                  <a:srgbClr val="363636"/>
                </a:solidFill>
                <a:latin typeface="Georgia" panose="02040502050405020303" pitchFamily="18" charset="0"/>
                <a:ea typeface="Times New Roman" panose="02020603050405020304" pitchFamily="18" charset="0"/>
                <a:cs typeface="Arial" panose="020B0604020202020204" pitchFamily="34" charset="0"/>
              </a:rPr>
              <a:t>Secure</a:t>
            </a:r>
            <a:r>
              <a:rPr lang="sv-SE" i="1" dirty="0">
                <a:solidFill>
                  <a:srgbClr val="363636"/>
                </a:solidFill>
                <a:latin typeface="Georgia" panose="02040502050405020303" pitchFamily="18" charset="0"/>
                <a:ea typeface="Times New Roman" panose="02020603050405020304" pitchFamily="18" charset="0"/>
                <a:cs typeface="Arial" panose="020B0604020202020204" pitchFamily="34" charset="0"/>
              </a:rPr>
              <a:t> är klassat enligt EN 1627-1630, </a:t>
            </a:r>
            <a:r>
              <a:rPr lang="sv-SE" i="1" dirty="0" err="1">
                <a:solidFill>
                  <a:srgbClr val="363636"/>
                </a:solidFill>
                <a:latin typeface="Georgia" panose="02040502050405020303" pitchFamily="18" charset="0"/>
                <a:ea typeface="Times New Roman" panose="02020603050405020304" pitchFamily="18" charset="0"/>
                <a:cs typeface="Arial" panose="020B0604020202020204" pitchFamily="34" charset="0"/>
              </a:rPr>
              <a:t>Resistant</a:t>
            </a:r>
            <a:r>
              <a:rPr lang="sv-SE" i="1" dirty="0">
                <a:solidFill>
                  <a:srgbClr val="363636"/>
                </a:solidFill>
                <a:latin typeface="Georgia" panose="02040502050405020303" pitchFamily="18" charset="0"/>
                <a:ea typeface="Times New Roman" panose="02020603050405020304" pitchFamily="18" charset="0"/>
                <a:cs typeface="Arial" panose="020B0604020202020204" pitchFamily="34" charset="0"/>
              </a:rPr>
              <a:t> Class 2 (RC2N) och RC2 med extra säkerhetsglas (P4A).</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1530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litfonster.se/Global/2_Tillval_Tillbehor/Sakerhetspaket/vridf%c3%b6nster.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59164" y="3279409"/>
            <a:ext cx="62103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a:xfrm>
            <a:off x="131885" y="176748"/>
            <a:ext cx="4953000" cy="4265911"/>
          </a:xfrm>
          <a:prstGeom prst="rect">
            <a:avLst/>
          </a:prstGeom>
        </p:spPr>
        <p:txBody>
          <a:bodyPr>
            <a:spAutoFit/>
          </a:bodyPr>
          <a:lstStyle/>
          <a:p>
            <a:pPr>
              <a:lnSpc>
                <a:spcPct val="107000"/>
              </a:lnSpc>
              <a:spcAft>
                <a:spcPts val="0"/>
              </a:spcAft>
            </a:pPr>
            <a:r>
              <a:rPr lang="sv-SE" sz="3200" dirty="0" err="1">
                <a:solidFill>
                  <a:srgbClr val="363636"/>
                </a:solidFill>
                <a:latin typeface="Georgia" panose="02040502050405020303" pitchFamily="18" charset="0"/>
                <a:ea typeface="Times New Roman" panose="02020603050405020304" pitchFamily="18" charset="0"/>
                <a:cs typeface="Arial" panose="020B0604020202020204" pitchFamily="34" charset="0"/>
              </a:rPr>
              <a:t>Secure</a:t>
            </a:r>
            <a:r>
              <a:rPr lang="sv-SE" sz="3200" dirty="0">
                <a:solidFill>
                  <a:srgbClr val="363636"/>
                </a:solidFill>
                <a:latin typeface="Georgia" panose="02040502050405020303" pitchFamily="18" charset="0"/>
                <a:ea typeface="Times New Roman" panose="02020603050405020304" pitchFamily="18" charset="0"/>
                <a:cs typeface="Arial" panose="020B0604020202020204" pitchFamily="34" charset="0"/>
              </a:rPr>
              <a:t> förstärkningar i vridfönster</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marL="342900" marR="533400" lvl="0" indent="-342900">
              <a:lnSpc>
                <a:spcPct val="107000"/>
              </a:lnSpc>
              <a:spcAft>
                <a:spcPts val="525"/>
              </a:spcAft>
              <a:buFont typeface="+mj-lt"/>
              <a:buAutoNum type="arabicPeriod"/>
              <a:tabLst>
                <a:tab pos="457200" algn="l"/>
              </a:tabLst>
            </a:pPr>
            <a:r>
              <a:rPr lang="sv-SE" dirty="0">
                <a:solidFill>
                  <a:srgbClr val="363636"/>
                </a:solidFill>
                <a:latin typeface="Georgia" panose="02040502050405020303" pitchFamily="18" charset="0"/>
                <a:ea typeface="Times New Roman" panose="02020603050405020304" pitchFamily="18" charset="0"/>
                <a:cs typeface="Arial" panose="020B0604020202020204" pitchFamily="34" charset="0"/>
              </a:rPr>
              <a:t>Förstärkt bågunderstycke och </a:t>
            </a:r>
            <a:r>
              <a:rPr lang="sv-SE" dirty="0" smtClean="0">
                <a:solidFill>
                  <a:srgbClr val="363636"/>
                </a:solidFill>
                <a:latin typeface="Georgia" panose="02040502050405020303" pitchFamily="18" charset="0"/>
                <a:ea typeface="Times New Roman" panose="02020603050405020304" pitchFamily="18" charset="0"/>
                <a:cs typeface="Arial" panose="020B0604020202020204" pitchFamily="34" charset="0"/>
              </a:rPr>
              <a:t>spanjolett</a:t>
            </a:r>
          </a:p>
          <a:p>
            <a:pPr marL="342900" marR="533400" lvl="0" indent="-342900">
              <a:lnSpc>
                <a:spcPct val="107000"/>
              </a:lnSpc>
              <a:spcAft>
                <a:spcPts val="525"/>
              </a:spcAft>
              <a:buFont typeface="+mj-lt"/>
              <a:buAutoNum type="arabicPeriod"/>
              <a:tabLst>
                <a:tab pos="457200" algn="l"/>
              </a:tabLst>
            </a:pPr>
            <a:r>
              <a:rPr lang="sv-SE" dirty="0" smtClean="0">
                <a:solidFill>
                  <a:srgbClr val="363636"/>
                </a:solidFill>
                <a:latin typeface="Georgia" panose="02040502050405020303" pitchFamily="18" charset="0"/>
                <a:ea typeface="Times New Roman" panose="02020603050405020304" pitchFamily="18" charset="0"/>
                <a:cs typeface="Arial" panose="020B0604020202020204" pitchFamily="34" charset="0"/>
              </a:rPr>
              <a:t>Härdat toppbeslag</a:t>
            </a:r>
            <a:endParaRPr lang="sv-SE" sz="2000"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marR="533400" lvl="0" indent="-342900">
              <a:lnSpc>
                <a:spcPct val="107000"/>
              </a:lnSpc>
              <a:spcAft>
                <a:spcPts val="525"/>
              </a:spcAft>
              <a:buFont typeface="+mj-lt"/>
              <a:buAutoNum type="arabicPeriod"/>
              <a:tabLst>
                <a:tab pos="457200" algn="l"/>
              </a:tabLst>
            </a:pPr>
            <a:r>
              <a:rPr lang="sv-SE" dirty="0" smtClean="0">
                <a:solidFill>
                  <a:srgbClr val="363636"/>
                </a:solidFill>
                <a:latin typeface="Georgia" panose="02040502050405020303" pitchFamily="18" charset="0"/>
                <a:ea typeface="Times New Roman" panose="02020603050405020304" pitchFamily="18" charset="0"/>
                <a:cs typeface="Arial" panose="020B0604020202020204" pitchFamily="34" charset="0"/>
              </a:rPr>
              <a:t>Förstärkt glidskena</a:t>
            </a:r>
            <a:endParaRPr lang="sv-SE" sz="2000"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marR="533400" lvl="0" indent="-342900">
              <a:lnSpc>
                <a:spcPct val="107000"/>
              </a:lnSpc>
              <a:spcAft>
                <a:spcPts val="525"/>
              </a:spcAft>
              <a:buFont typeface="+mj-lt"/>
              <a:buAutoNum type="arabicPeriod"/>
              <a:tabLst>
                <a:tab pos="457200" algn="l"/>
              </a:tabLst>
            </a:pPr>
            <a:r>
              <a:rPr lang="sv-SE" dirty="0" smtClean="0">
                <a:solidFill>
                  <a:srgbClr val="363636"/>
                </a:solidFill>
                <a:latin typeface="Georgia" panose="02040502050405020303" pitchFamily="18" charset="0"/>
                <a:ea typeface="Times New Roman" panose="02020603050405020304" pitchFamily="18" charset="0"/>
                <a:cs typeface="Arial" panose="020B0604020202020204" pitchFamily="34" charset="0"/>
              </a:rPr>
              <a:t>Förstärkt </a:t>
            </a:r>
            <a:r>
              <a:rPr lang="sv-SE" dirty="0">
                <a:solidFill>
                  <a:srgbClr val="363636"/>
                </a:solidFill>
                <a:latin typeface="Georgia" panose="02040502050405020303" pitchFamily="18" charset="0"/>
                <a:ea typeface="Times New Roman" panose="02020603050405020304" pitchFamily="18" charset="0"/>
                <a:cs typeface="Arial" panose="020B0604020202020204" pitchFamily="34" charset="0"/>
              </a:rPr>
              <a:t>glasningsmetod, glasas med glas som uppfyller P4A, vilket innebär ett 10 mm tjockt laminerat </a:t>
            </a:r>
            <a:r>
              <a:rPr lang="sv-SE" dirty="0" smtClean="0">
                <a:solidFill>
                  <a:srgbClr val="363636"/>
                </a:solidFill>
                <a:latin typeface="Georgia" panose="02040502050405020303" pitchFamily="18" charset="0"/>
                <a:ea typeface="Times New Roman" panose="02020603050405020304" pitchFamily="18" charset="0"/>
                <a:cs typeface="Arial" panose="020B0604020202020204" pitchFamily="34" charset="0"/>
              </a:rPr>
              <a:t>glas.</a:t>
            </a:r>
            <a:endParaRPr lang="sv-SE" sz="2000"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marR="533400" lvl="0" indent="-342900">
              <a:lnSpc>
                <a:spcPct val="107000"/>
              </a:lnSpc>
              <a:spcAft>
                <a:spcPts val="525"/>
              </a:spcAft>
              <a:buFont typeface="+mj-lt"/>
              <a:buAutoNum type="arabicPeriod"/>
              <a:tabLst>
                <a:tab pos="457200" algn="l"/>
              </a:tabLst>
            </a:pPr>
            <a:r>
              <a:rPr lang="sv-SE" dirty="0" smtClean="0">
                <a:solidFill>
                  <a:srgbClr val="363636"/>
                </a:solidFill>
                <a:latin typeface="Georgia" panose="02040502050405020303" pitchFamily="18" charset="0"/>
                <a:ea typeface="Times New Roman" panose="02020603050405020304" pitchFamily="18" charset="0"/>
                <a:cs typeface="Arial" panose="020B0604020202020204" pitchFamily="34" charset="0"/>
              </a:rPr>
              <a:t>Invändigt </a:t>
            </a:r>
            <a:r>
              <a:rPr lang="sv-SE" dirty="0">
                <a:solidFill>
                  <a:srgbClr val="363636"/>
                </a:solidFill>
                <a:latin typeface="Georgia" panose="02040502050405020303" pitchFamily="18" charset="0"/>
                <a:ea typeface="Times New Roman" panose="02020603050405020304" pitchFamily="18" charset="0"/>
                <a:cs typeface="Arial" panose="020B0604020202020204" pitchFamily="34" charset="0"/>
              </a:rPr>
              <a:t>låsbart handtag </a:t>
            </a:r>
            <a:endParaRPr lang="sv-SE" dirty="0" smtClean="0">
              <a:solidFill>
                <a:srgbClr val="363636"/>
              </a:solidFill>
              <a:latin typeface="Georgia" panose="02040502050405020303" pitchFamily="18" charset="0"/>
              <a:ea typeface="Times New Roman" panose="02020603050405020304" pitchFamily="18" charset="0"/>
              <a:cs typeface="Arial" panose="020B0604020202020204" pitchFamily="34" charset="0"/>
            </a:endParaRPr>
          </a:p>
          <a:p>
            <a:pPr marL="342900" marR="533400" lvl="0" indent="-342900">
              <a:lnSpc>
                <a:spcPct val="107000"/>
              </a:lnSpc>
              <a:spcAft>
                <a:spcPts val="525"/>
              </a:spcAft>
              <a:buFont typeface="+mj-lt"/>
              <a:buAutoNum type="arabicPeriod"/>
              <a:tabLst>
                <a:tab pos="457200" algn="l"/>
              </a:tabLst>
            </a:pPr>
            <a:r>
              <a:rPr lang="sv-SE" dirty="0" smtClean="0">
                <a:solidFill>
                  <a:srgbClr val="363636"/>
                </a:solidFill>
                <a:latin typeface="Georgia" panose="02040502050405020303" pitchFamily="18" charset="0"/>
                <a:ea typeface="Times New Roman" panose="02020603050405020304" pitchFamily="18" charset="0"/>
                <a:cs typeface="Arial" panose="020B0604020202020204" pitchFamily="34" charset="0"/>
              </a:rPr>
              <a:t>Förstärkt </a:t>
            </a:r>
            <a:r>
              <a:rPr lang="sv-SE" dirty="0">
                <a:solidFill>
                  <a:srgbClr val="363636"/>
                </a:solidFill>
                <a:latin typeface="Georgia" panose="02040502050405020303" pitchFamily="18" charset="0"/>
                <a:ea typeface="Times New Roman" panose="02020603050405020304" pitchFamily="18" charset="0"/>
                <a:cs typeface="Arial" panose="020B0604020202020204" pitchFamily="34" charset="0"/>
              </a:rPr>
              <a:t>infästning av slutbleck</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6902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litfonster.se/Global/2_Tillval_Tillbehor/Sakerhetspaket/altandorrar.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451717" y="2560394"/>
            <a:ext cx="57150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a:xfrm>
            <a:off x="124069" y="119107"/>
            <a:ext cx="4953000" cy="4707827"/>
          </a:xfrm>
          <a:prstGeom prst="rect">
            <a:avLst/>
          </a:prstGeom>
        </p:spPr>
        <p:txBody>
          <a:bodyPr>
            <a:spAutoFit/>
          </a:bodyPr>
          <a:lstStyle/>
          <a:p>
            <a:pPr>
              <a:spcAft>
                <a:spcPts val="0"/>
              </a:spcAft>
            </a:pPr>
            <a:endParaRPr lang="sv-SE" sz="3200" b="1" dirty="0" smtClean="0">
              <a:solidFill>
                <a:srgbClr val="363636"/>
              </a:solidFill>
              <a:latin typeface="Georgia" panose="02040502050405020303" pitchFamily="18" charset="0"/>
              <a:ea typeface="Times New Roman" panose="02020603050405020304" pitchFamily="18" charset="0"/>
              <a:cs typeface="Arial" panose="020B0604020202020204" pitchFamily="34" charset="0"/>
            </a:endParaRPr>
          </a:p>
          <a:p>
            <a:pPr>
              <a:spcAft>
                <a:spcPts val="0"/>
              </a:spcAft>
            </a:pPr>
            <a:endParaRPr lang="sv-SE" sz="3200" b="1" dirty="0">
              <a:solidFill>
                <a:srgbClr val="363636"/>
              </a:solidFill>
              <a:latin typeface="Georgia" panose="02040502050405020303" pitchFamily="18" charset="0"/>
              <a:ea typeface="Times New Roman" panose="02020603050405020304" pitchFamily="18" charset="0"/>
              <a:cs typeface="Arial" panose="020B0604020202020204" pitchFamily="34" charset="0"/>
            </a:endParaRPr>
          </a:p>
          <a:p>
            <a:pPr>
              <a:spcAft>
                <a:spcPts val="0"/>
              </a:spcAft>
            </a:pPr>
            <a:r>
              <a:rPr lang="sv-SE" sz="3200" b="1" dirty="0" err="1" smtClean="0">
                <a:solidFill>
                  <a:srgbClr val="363636"/>
                </a:solidFill>
                <a:latin typeface="Georgia" panose="02040502050405020303" pitchFamily="18" charset="0"/>
                <a:ea typeface="Times New Roman" panose="02020603050405020304" pitchFamily="18" charset="0"/>
                <a:cs typeface="Arial" panose="020B0604020202020204" pitchFamily="34" charset="0"/>
              </a:rPr>
              <a:t>Secure</a:t>
            </a:r>
            <a:r>
              <a:rPr lang="sv-SE" sz="3200" b="1" dirty="0" smtClean="0">
                <a:solidFill>
                  <a:srgbClr val="363636"/>
                </a:solidFill>
                <a:latin typeface="Georgia" panose="02040502050405020303" pitchFamily="18" charset="0"/>
                <a:ea typeface="Times New Roman" panose="02020603050405020304" pitchFamily="18" charset="0"/>
                <a:cs typeface="Arial" panose="020B0604020202020204" pitchFamily="34" charset="0"/>
              </a:rPr>
              <a:t> </a:t>
            </a:r>
            <a:r>
              <a:rPr lang="sv-SE" sz="3200" b="1" dirty="0">
                <a:solidFill>
                  <a:srgbClr val="363636"/>
                </a:solidFill>
                <a:latin typeface="Georgia" panose="02040502050405020303" pitchFamily="18" charset="0"/>
                <a:ea typeface="Times New Roman" panose="02020603050405020304" pitchFamily="18" charset="0"/>
                <a:cs typeface="Arial" panose="020B0604020202020204" pitchFamily="34" charset="0"/>
              </a:rPr>
              <a:t>förstärkningar i altandörrar</a:t>
            </a:r>
            <a:endParaRPr lang="sv-SE" sz="3200" b="1" dirty="0">
              <a:solidFill>
                <a:srgbClr val="363636"/>
              </a:solidFill>
              <a:latin typeface="Times New Roman" panose="02020603050405020304" pitchFamily="18" charset="0"/>
              <a:ea typeface="Times New Roman" panose="02020603050405020304" pitchFamily="18" charset="0"/>
            </a:endParaRPr>
          </a:p>
          <a:p>
            <a:pPr marL="342900" marR="152400" lvl="0" indent="-342900">
              <a:lnSpc>
                <a:spcPct val="107000"/>
              </a:lnSpc>
              <a:spcAft>
                <a:spcPts val="525"/>
              </a:spcAft>
              <a:buFont typeface="+mj-lt"/>
              <a:buAutoNum type="arabicPeriod"/>
              <a:tabLst>
                <a:tab pos="457200" algn="l"/>
              </a:tabLst>
            </a:pPr>
            <a:r>
              <a:rPr lang="sv-SE" dirty="0">
                <a:solidFill>
                  <a:srgbClr val="363636"/>
                </a:solidFill>
                <a:latin typeface="Georgia" panose="02040502050405020303" pitchFamily="18" charset="0"/>
                <a:ea typeface="Calibri" panose="020F0502020204030204" pitchFamily="34" charset="0"/>
                <a:cs typeface="Arial" panose="020B0604020202020204" pitchFamily="34" charset="0"/>
              </a:rPr>
              <a:t>Förstärkningsbleck </a:t>
            </a:r>
            <a:r>
              <a:rPr lang="sv-SE" dirty="0" err="1">
                <a:solidFill>
                  <a:srgbClr val="363636"/>
                </a:solidFill>
                <a:latin typeface="Georgia" panose="02040502050405020303" pitchFamily="18" charset="0"/>
                <a:ea typeface="Calibri" panose="020F0502020204030204" pitchFamily="34" charset="0"/>
                <a:cs typeface="Arial" panose="020B0604020202020204" pitchFamily="34" charset="0"/>
              </a:rPr>
              <a:t>mursida</a:t>
            </a:r>
            <a:r>
              <a:rPr lang="sv-SE" dirty="0">
                <a:solidFill>
                  <a:srgbClr val="363636"/>
                </a:solidFill>
                <a:latin typeface="Georgia" panose="02040502050405020303" pitchFamily="18" charset="0"/>
                <a:ea typeface="Calibri" panose="020F0502020204030204" pitchFamily="34" charset="0"/>
                <a:cs typeface="Arial" panose="020B0604020202020204" pitchFamily="34" charset="0"/>
              </a:rPr>
              <a:t> vid alla slutbleck och </a:t>
            </a:r>
            <a:r>
              <a:rPr lang="sv-SE" dirty="0" smtClean="0">
                <a:solidFill>
                  <a:srgbClr val="363636"/>
                </a:solidFill>
                <a:latin typeface="Georgia" panose="02040502050405020303" pitchFamily="18" charset="0"/>
                <a:ea typeface="Calibri" panose="020F0502020204030204" pitchFamily="34" charset="0"/>
                <a:cs typeface="Arial" panose="020B0604020202020204" pitchFamily="34" charset="0"/>
              </a:rPr>
              <a:t>gångjärn</a:t>
            </a:r>
          </a:p>
          <a:p>
            <a:pPr marL="342900" marR="152400" lvl="0" indent="-342900">
              <a:lnSpc>
                <a:spcPct val="107000"/>
              </a:lnSpc>
              <a:spcAft>
                <a:spcPts val="525"/>
              </a:spcAft>
              <a:buFont typeface="+mj-lt"/>
              <a:buAutoNum type="arabicPeriod"/>
              <a:tabLst>
                <a:tab pos="457200" algn="l"/>
              </a:tabLst>
            </a:pPr>
            <a:r>
              <a:rPr lang="sv-SE" dirty="0" smtClean="0">
                <a:solidFill>
                  <a:srgbClr val="363636"/>
                </a:solidFill>
                <a:latin typeface="Georgia" panose="02040502050405020303" pitchFamily="18" charset="0"/>
                <a:ea typeface="Calibri" panose="020F0502020204030204" pitchFamily="34" charset="0"/>
                <a:cs typeface="Arial" panose="020B0604020202020204" pitchFamily="34" charset="0"/>
              </a:rPr>
              <a:t>Förstärkt </a:t>
            </a:r>
            <a:r>
              <a:rPr lang="sv-SE" dirty="0" err="1">
                <a:solidFill>
                  <a:srgbClr val="363636"/>
                </a:solidFill>
                <a:latin typeface="Georgia" panose="02040502050405020303" pitchFamily="18" charset="0"/>
                <a:ea typeface="Calibri" panose="020F0502020204030204" pitchFamily="34" charset="0"/>
                <a:cs typeface="Arial" panose="020B0604020202020204" pitchFamily="34" charset="0"/>
              </a:rPr>
              <a:t>bågsida</a:t>
            </a:r>
            <a:r>
              <a:rPr lang="sv-SE" dirty="0">
                <a:solidFill>
                  <a:srgbClr val="363636"/>
                </a:solidFill>
                <a:latin typeface="Georgia" panose="02040502050405020303" pitchFamily="18" charset="0"/>
                <a:ea typeface="Calibri" panose="020F0502020204030204" pitchFamily="34" charset="0"/>
                <a:cs typeface="Arial" panose="020B0604020202020204" pitchFamily="34" charset="0"/>
              </a:rPr>
              <a:t> och </a:t>
            </a:r>
            <a:r>
              <a:rPr lang="sv-SE" dirty="0" smtClean="0">
                <a:solidFill>
                  <a:srgbClr val="363636"/>
                </a:solidFill>
                <a:latin typeface="Georgia" panose="02040502050405020303" pitchFamily="18" charset="0"/>
                <a:ea typeface="Calibri" panose="020F0502020204030204" pitchFamily="34" charset="0"/>
                <a:cs typeface="Arial" panose="020B0604020202020204" pitchFamily="34" charset="0"/>
              </a:rPr>
              <a:t>karmsida</a:t>
            </a:r>
          </a:p>
          <a:p>
            <a:pPr marL="342900" marR="152400" lvl="0" indent="-342900">
              <a:lnSpc>
                <a:spcPct val="107000"/>
              </a:lnSpc>
              <a:spcAft>
                <a:spcPts val="525"/>
              </a:spcAft>
              <a:buFont typeface="+mj-lt"/>
              <a:buAutoNum type="arabicPeriod"/>
              <a:tabLst>
                <a:tab pos="457200" algn="l"/>
              </a:tabLst>
            </a:pPr>
            <a:r>
              <a:rPr lang="sv-SE" dirty="0" smtClean="0">
                <a:solidFill>
                  <a:srgbClr val="363636"/>
                </a:solidFill>
                <a:latin typeface="Georgia" panose="02040502050405020303" pitchFamily="18" charset="0"/>
                <a:ea typeface="Calibri" panose="020F0502020204030204" pitchFamily="34" charset="0"/>
                <a:cs typeface="Arial" panose="020B0604020202020204" pitchFamily="34" charset="0"/>
              </a:rPr>
              <a:t>Extra </a:t>
            </a:r>
            <a:r>
              <a:rPr lang="sv-SE" dirty="0">
                <a:solidFill>
                  <a:srgbClr val="363636"/>
                </a:solidFill>
                <a:latin typeface="Georgia" panose="02040502050405020303" pitchFamily="18" charset="0"/>
                <a:ea typeface="Calibri" panose="020F0502020204030204" pitchFamily="34" charset="0"/>
                <a:cs typeface="Arial" panose="020B0604020202020204" pitchFamily="34" charset="0"/>
              </a:rPr>
              <a:t>skyddsplåt över </a:t>
            </a:r>
            <a:r>
              <a:rPr lang="sv-SE" dirty="0" smtClean="0">
                <a:solidFill>
                  <a:srgbClr val="363636"/>
                </a:solidFill>
                <a:latin typeface="Georgia" panose="02040502050405020303" pitchFamily="18" charset="0"/>
                <a:ea typeface="Calibri" panose="020F0502020204030204" pitchFamily="34" charset="0"/>
                <a:cs typeface="Arial" panose="020B0604020202020204" pitchFamily="34" charset="0"/>
              </a:rPr>
              <a:t>låskista</a:t>
            </a:r>
          </a:p>
          <a:p>
            <a:pPr marL="342900" marR="152400" lvl="0" indent="-342900">
              <a:lnSpc>
                <a:spcPct val="107000"/>
              </a:lnSpc>
              <a:spcAft>
                <a:spcPts val="525"/>
              </a:spcAft>
              <a:buFont typeface="+mj-lt"/>
              <a:buAutoNum type="arabicPeriod"/>
              <a:tabLst>
                <a:tab pos="457200" algn="l"/>
              </a:tabLst>
            </a:pPr>
            <a:r>
              <a:rPr lang="sv-SE" dirty="0" smtClean="0">
                <a:solidFill>
                  <a:srgbClr val="363636"/>
                </a:solidFill>
                <a:latin typeface="Georgia" panose="02040502050405020303" pitchFamily="18" charset="0"/>
                <a:ea typeface="Calibri" panose="020F0502020204030204" pitchFamily="34" charset="0"/>
                <a:cs typeface="Arial" panose="020B0604020202020204" pitchFamily="34" charset="0"/>
              </a:rPr>
              <a:t>Förstärkt </a:t>
            </a:r>
            <a:r>
              <a:rPr lang="sv-SE" dirty="0">
                <a:solidFill>
                  <a:srgbClr val="363636"/>
                </a:solidFill>
                <a:latin typeface="Georgia" panose="02040502050405020303" pitchFamily="18" charset="0"/>
                <a:ea typeface="Calibri" panose="020F0502020204030204" pitchFamily="34" charset="0"/>
                <a:cs typeface="Arial" panose="020B0604020202020204" pitchFamily="34" charset="0"/>
              </a:rPr>
              <a:t>glasningsmetod, glasas med glas som uppfyller P4A, vilket innebär ett 10 mm tjockt laminerat </a:t>
            </a:r>
            <a:r>
              <a:rPr lang="sv-SE" dirty="0" smtClean="0">
                <a:solidFill>
                  <a:srgbClr val="363636"/>
                </a:solidFill>
                <a:latin typeface="Georgia" panose="02040502050405020303" pitchFamily="18" charset="0"/>
                <a:ea typeface="Calibri" panose="020F0502020204030204" pitchFamily="34" charset="0"/>
                <a:cs typeface="Arial" panose="020B0604020202020204" pitchFamily="34" charset="0"/>
              </a:rPr>
              <a:t>glas.</a:t>
            </a:r>
          </a:p>
          <a:p>
            <a:pPr marL="342900" marR="152400" lvl="0" indent="-342900">
              <a:lnSpc>
                <a:spcPct val="107000"/>
              </a:lnSpc>
              <a:spcAft>
                <a:spcPts val="525"/>
              </a:spcAft>
              <a:buFont typeface="+mj-lt"/>
              <a:buAutoNum type="arabicPeriod"/>
              <a:tabLst>
                <a:tab pos="457200" algn="l"/>
              </a:tabLst>
            </a:pPr>
            <a:r>
              <a:rPr lang="sv-SE" dirty="0" smtClean="0">
                <a:solidFill>
                  <a:srgbClr val="363636"/>
                </a:solidFill>
                <a:latin typeface="Georgia" panose="02040502050405020303" pitchFamily="18" charset="0"/>
                <a:ea typeface="Calibri" panose="020F0502020204030204" pitchFamily="34" charset="0"/>
                <a:cs typeface="Arial" panose="020B0604020202020204" pitchFamily="34" charset="0"/>
              </a:rPr>
              <a:t>Låsbart handtag</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4203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915" y="217170"/>
            <a:ext cx="3098800" cy="6438900"/>
          </a:xfrm>
          <a:prstGeom prst="rect">
            <a:avLst/>
          </a:prstGeom>
        </p:spPr>
      </p:pic>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191" y="415288"/>
            <a:ext cx="1988886" cy="1787843"/>
          </a:xfrm>
          <a:prstGeom prst="rect">
            <a:avLst/>
          </a:prstGeom>
        </p:spPr>
      </p:pic>
      <p:pic>
        <p:nvPicPr>
          <p:cNvPr id="11" name="Picture 2" descr="http://mpc.spear.production.assaabloy.com/asfe/Fetchfile.aspx?id=42103&amp;ft=.jpg&amp;mh=420&amp;mw=102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rot="5400000">
            <a:off x="1534432" y="3018529"/>
            <a:ext cx="6240782" cy="83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11"/>
          <p:cNvSpPr/>
          <p:nvPr/>
        </p:nvSpPr>
        <p:spPr>
          <a:xfrm>
            <a:off x="90444" y="2410762"/>
            <a:ext cx="4564380" cy="1718612"/>
          </a:xfrm>
          <a:prstGeom prst="rect">
            <a:avLst/>
          </a:prstGeom>
        </p:spPr>
        <p:txBody>
          <a:bodyPr wrap="square">
            <a:spAutoFit/>
          </a:bodyPr>
          <a:lstStyle/>
          <a:p>
            <a:pPr>
              <a:lnSpc>
                <a:spcPct val="107000"/>
              </a:lnSpc>
              <a:spcBef>
                <a:spcPts val="200"/>
              </a:spcBef>
              <a:spcAft>
                <a:spcPts val="0"/>
              </a:spcAft>
            </a:pPr>
            <a:r>
              <a:rPr lang="sv-SE" sz="2400" b="1" dirty="0">
                <a:solidFill>
                  <a:srgbClr val="1F4D78"/>
                </a:solidFill>
                <a:latin typeface="Calibri Light" panose="020F0302020204030204" pitchFamily="34" charset="0"/>
                <a:ea typeface="Times New Roman" panose="02020603050405020304" pitchFamily="18" charset="0"/>
                <a:cs typeface="Helvetica" panose="020B0604020202020204" pitchFamily="34" charset="0"/>
              </a:rPr>
              <a:t>3-punktslås Assa MPL </a:t>
            </a:r>
            <a:r>
              <a:rPr lang="sv-SE" sz="2400" b="1" dirty="0" err="1">
                <a:solidFill>
                  <a:srgbClr val="1F4D78"/>
                </a:solidFill>
                <a:latin typeface="Calibri Light" panose="020F0302020204030204" pitchFamily="34" charset="0"/>
                <a:ea typeface="Times New Roman" panose="02020603050405020304" pitchFamily="18" charset="0"/>
                <a:cs typeface="Helvetica" panose="020B0604020202020204" pitchFamily="34" charset="0"/>
              </a:rPr>
              <a:t>Connect</a:t>
            </a:r>
            <a:r>
              <a:rPr lang="sv-SE" sz="2400" b="1" dirty="0">
                <a:solidFill>
                  <a:srgbClr val="1F4D78"/>
                </a:solidFill>
                <a:latin typeface="Calibri Light" panose="020F0302020204030204" pitchFamily="34" charset="0"/>
                <a:ea typeface="Times New Roman" panose="02020603050405020304" pitchFamily="18" charset="0"/>
                <a:cs typeface="Helvetica" panose="020B0604020202020204" pitchFamily="34" charset="0"/>
              </a:rPr>
              <a:t> 2002</a:t>
            </a:r>
            <a:endParaRPr lang="sv-SE" sz="24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ts val="1575"/>
              </a:lnSpc>
              <a:spcAft>
                <a:spcPts val="0"/>
              </a:spcAft>
            </a:pPr>
            <a:r>
              <a:rPr lang="sv-SE" dirty="0">
                <a:latin typeface="Times New Roman" panose="02020603050405020304" pitchFamily="18" charset="0"/>
                <a:ea typeface="Times New Roman" panose="02020603050405020304" pitchFamily="18" charset="0"/>
                <a:cs typeface="Helvetica" panose="020B0604020202020204" pitchFamily="34" charset="0"/>
              </a:rPr>
              <a:t>Assa MPL </a:t>
            </a:r>
            <a:r>
              <a:rPr lang="sv-SE" dirty="0" err="1">
                <a:latin typeface="Times New Roman" panose="02020603050405020304" pitchFamily="18" charset="0"/>
                <a:ea typeface="Times New Roman" panose="02020603050405020304" pitchFamily="18" charset="0"/>
                <a:cs typeface="Helvetica" panose="020B0604020202020204" pitchFamily="34" charset="0"/>
              </a:rPr>
              <a:t>Connect</a:t>
            </a:r>
            <a:r>
              <a:rPr lang="sv-SE" dirty="0">
                <a:latin typeface="Times New Roman" panose="02020603050405020304" pitchFamily="18" charset="0"/>
                <a:ea typeface="Times New Roman" panose="02020603050405020304" pitchFamily="18" charset="0"/>
                <a:cs typeface="Helvetica" panose="020B0604020202020204" pitchFamily="34" charset="0"/>
              </a:rPr>
              <a:t> 2002 (1700 mm). Säkrare låsning med två extra hakreglar som ger ett säkert förband mellan karm och dörr</a:t>
            </a:r>
            <a:r>
              <a:rPr lang="sv-SE" dirty="0" smtClean="0">
                <a:latin typeface="Times New Roman" panose="02020603050405020304" pitchFamily="18" charset="0"/>
                <a:ea typeface="Times New Roman" panose="02020603050405020304" pitchFamily="18" charset="0"/>
                <a:cs typeface="Helvetica" panose="020B0604020202020204" pitchFamily="34" charset="0"/>
              </a:rPr>
              <a:t>. </a:t>
            </a:r>
            <a:r>
              <a:rPr lang="sv-SE" dirty="0">
                <a:latin typeface="Times New Roman" panose="02020603050405020304" pitchFamily="18" charset="0"/>
                <a:ea typeface="Times New Roman" panose="02020603050405020304" pitchFamily="18" charset="0"/>
                <a:cs typeface="Helvetica" panose="020B0604020202020204" pitchFamily="34" charset="0"/>
              </a:rPr>
              <a:t>I</a:t>
            </a:r>
            <a:r>
              <a:rPr lang="sv-SE" dirty="0" smtClean="0">
                <a:latin typeface="Times New Roman" panose="02020603050405020304" pitchFamily="18" charset="0"/>
                <a:ea typeface="Times New Roman" panose="02020603050405020304" pitchFamily="18" charset="0"/>
                <a:cs typeface="Helvetica" panose="020B0604020202020204" pitchFamily="34" charset="0"/>
              </a:rPr>
              <a:t>n- </a:t>
            </a:r>
            <a:r>
              <a:rPr lang="sv-SE" dirty="0">
                <a:latin typeface="Times New Roman" panose="02020603050405020304" pitchFamily="18" charset="0"/>
                <a:ea typeface="Times New Roman" panose="02020603050405020304" pitchFamily="18" charset="0"/>
                <a:cs typeface="Helvetica" panose="020B0604020202020204" pitchFamily="34" charset="0"/>
              </a:rPr>
              <a:t>och utvändig cylinder och invändig </a:t>
            </a:r>
            <a:r>
              <a:rPr lang="sv-SE" dirty="0" smtClean="0">
                <a:latin typeface="Times New Roman" panose="02020603050405020304" pitchFamily="18" charset="0"/>
                <a:ea typeface="Times New Roman" panose="02020603050405020304" pitchFamily="18" charset="0"/>
                <a:cs typeface="Helvetica" panose="020B0604020202020204" pitchFamily="34" charset="0"/>
              </a:rPr>
              <a:t>vredskylt</a:t>
            </a:r>
            <a:r>
              <a:rPr lang="sv-SE" dirty="0">
                <a:latin typeface="Times New Roman" panose="02020603050405020304" pitchFamily="18" charset="0"/>
                <a:ea typeface="Times New Roman" panose="02020603050405020304" pitchFamily="18" charset="0"/>
                <a:cs typeface="Helvetica" panose="020B0604020202020204" pitchFamily="34" charset="0"/>
              </a:rPr>
              <a:t>. </a:t>
            </a:r>
            <a:r>
              <a:rPr lang="sv-SE" dirty="0" err="1">
                <a:latin typeface="Times New Roman" panose="02020603050405020304" pitchFamily="18" charset="0"/>
                <a:ea typeface="Times New Roman" panose="02020603050405020304" pitchFamily="18" charset="0"/>
                <a:cs typeface="Helvetica" panose="020B0604020202020204" pitchFamily="34" charset="0"/>
              </a:rPr>
              <a:t>Bortasäker</a:t>
            </a:r>
            <a:r>
              <a:rPr lang="sv-SE" dirty="0">
                <a:latin typeface="Times New Roman" panose="02020603050405020304" pitchFamily="18" charset="0"/>
                <a:ea typeface="Times New Roman" panose="02020603050405020304" pitchFamily="18" charset="0"/>
                <a:cs typeface="Helvetica" panose="020B0604020202020204" pitchFamily="34" charset="0"/>
              </a:rPr>
              <a:t> och hemmabekväm låsfunktion.</a:t>
            </a:r>
          </a:p>
          <a:p>
            <a:pPr>
              <a:lnSpc>
                <a:spcPts val="1575"/>
              </a:lnSpc>
              <a:spcAft>
                <a:spcPts val="0"/>
              </a:spcAft>
            </a:pPr>
            <a:r>
              <a:rPr lang="sv-SE" dirty="0" smtClean="0">
                <a:latin typeface="Times New Roman" panose="02020603050405020304" pitchFamily="18" charset="0"/>
                <a:ea typeface="Times New Roman" panose="02020603050405020304" pitchFamily="18" charset="0"/>
                <a:cs typeface="Helvetica" panose="020B0604020202020204" pitchFamily="34" charset="0"/>
              </a:rPr>
              <a:t> </a:t>
            </a:r>
            <a:endParaRPr lang="sv-SE" sz="2400" dirty="0">
              <a:latin typeface="Times New Roman" panose="02020603050405020304" pitchFamily="18" charset="0"/>
              <a:ea typeface="Times New Roman" panose="02020603050405020304" pitchFamily="18" charset="0"/>
            </a:endParaRPr>
          </a:p>
        </p:txBody>
      </p:sp>
      <p:pic>
        <p:nvPicPr>
          <p:cNvPr id="4098" name="Picture 2" descr="http://www.snickarper.se/_sitefiles/2012/10/justerbara-gångjärn.png?lm=137217411000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6661" y="584177"/>
            <a:ext cx="1534183" cy="1534183"/>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12"/>
          <p:cNvSpPr/>
          <p:nvPr/>
        </p:nvSpPr>
        <p:spPr>
          <a:xfrm>
            <a:off x="5491006" y="825458"/>
            <a:ext cx="2537449" cy="923330"/>
          </a:xfrm>
          <a:prstGeom prst="rect">
            <a:avLst/>
          </a:prstGeom>
        </p:spPr>
        <p:txBody>
          <a:bodyPr wrap="square">
            <a:spAutoFit/>
          </a:bodyPr>
          <a:lstStyle/>
          <a:p>
            <a:r>
              <a:rPr lang="sv-SE" dirty="0" smtClean="0">
                <a:solidFill>
                  <a:schemeClr val="bg1"/>
                </a:solidFill>
              </a:rPr>
              <a:t>Extra </a:t>
            </a:r>
            <a:r>
              <a:rPr lang="sv-SE" dirty="0">
                <a:solidFill>
                  <a:schemeClr val="bg1"/>
                </a:solidFill>
              </a:rPr>
              <a:t>kraftiga och brytförstärkta gångjärn med bakkantsäkring</a:t>
            </a:r>
            <a:r>
              <a:rPr lang="sv-SE" dirty="0"/>
              <a:t>. </a:t>
            </a:r>
          </a:p>
        </p:txBody>
      </p:sp>
    </p:spTree>
    <p:extLst>
      <p:ext uri="{BB962C8B-B14F-4D97-AF65-F5344CB8AC3E}">
        <p14:creationId xmlns:p14="http://schemas.microsoft.com/office/powerpoint/2010/main" val="53617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akkantsbeslag FAS 122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 y="297179"/>
            <a:ext cx="2705101" cy="2705101"/>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375660" y="696367"/>
            <a:ext cx="4953000" cy="1754326"/>
          </a:xfrm>
          <a:prstGeom prst="rect">
            <a:avLst/>
          </a:prstGeom>
        </p:spPr>
        <p:txBody>
          <a:bodyPr>
            <a:spAutoFit/>
          </a:bodyPr>
          <a:lstStyle/>
          <a:p>
            <a:r>
              <a:rPr lang="sv-SE" b="1" dirty="0" smtClean="0"/>
              <a:t>Bakkantsäkring </a:t>
            </a:r>
            <a:r>
              <a:rPr lang="sv-SE" b="1" dirty="0"/>
              <a:t>FAS 1220</a:t>
            </a:r>
          </a:p>
          <a:p>
            <a:pPr>
              <a:buFont typeface="Arial" panose="020B0604020202020204" pitchFamily="34" charset="0"/>
              <a:buChar char="•"/>
            </a:pPr>
            <a:r>
              <a:rPr lang="sv-SE" dirty="0" smtClean="0"/>
              <a:t>Består </a:t>
            </a:r>
            <a:r>
              <a:rPr lang="sv-SE" dirty="0"/>
              <a:t>av ett </a:t>
            </a:r>
            <a:r>
              <a:rPr lang="sv-SE" b="1" dirty="0"/>
              <a:t>slutbleck</a:t>
            </a:r>
            <a:r>
              <a:rPr lang="sv-SE" dirty="0"/>
              <a:t> som </a:t>
            </a:r>
            <a:r>
              <a:rPr lang="sv-SE" dirty="0" smtClean="0"/>
              <a:t>monteras </a:t>
            </a:r>
            <a:r>
              <a:rPr lang="sv-SE" dirty="0"/>
              <a:t>in i karmen och en </a:t>
            </a:r>
            <a:r>
              <a:rPr lang="sv-SE" b="1" dirty="0"/>
              <a:t>platta</a:t>
            </a:r>
            <a:r>
              <a:rPr lang="sv-SE" dirty="0"/>
              <a:t> med två härdade tappar som monteras in i dörren.</a:t>
            </a:r>
          </a:p>
          <a:p>
            <a:pPr>
              <a:buFont typeface="Arial" panose="020B0604020202020204" pitchFamily="34" charset="0"/>
              <a:buChar char="•"/>
            </a:pPr>
            <a:r>
              <a:rPr lang="sv-SE" dirty="0"/>
              <a:t>Ingår 6 skruvar, som ger en brythållfasthet på över 700 kg</a:t>
            </a:r>
            <a:r>
              <a:rPr lang="sv-SE" dirty="0" smtClean="0"/>
              <a:t>. Klass 3 SS 3522.</a:t>
            </a:r>
            <a:endParaRPr lang="sv-SE" dirty="0"/>
          </a:p>
        </p:txBody>
      </p:sp>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 y="2804160"/>
            <a:ext cx="3215640" cy="3215640"/>
          </a:xfrm>
          <a:prstGeom prst="rect">
            <a:avLst/>
          </a:prstGeom>
        </p:spPr>
      </p:pic>
      <p:sp>
        <p:nvSpPr>
          <p:cNvPr id="4" name="Rektangel 3"/>
          <p:cNvSpPr/>
          <p:nvPr/>
        </p:nvSpPr>
        <p:spPr>
          <a:xfrm>
            <a:off x="3238500" y="3477936"/>
            <a:ext cx="4953000" cy="2031325"/>
          </a:xfrm>
          <a:prstGeom prst="rect">
            <a:avLst/>
          </a:prstGeom>
        </p:spPr>
        <p:txBody>
          <a:bodyPr>
            <a:spAutoFit/>
          </a:bodyPr>
          <a:lstStyle/>
          <a:p>
            <a:r>
              <a:rPr lang="sv-SE" b="1" dirty="0"/>
              <a:t>ASSA Entré </a:t>
            </a:r>
            <a:r>
              <a:rPr lang="sv-SE" dirty="0"/>
              <a:t>är ett av marknadens absolut säkraste lås, godkänt enligt SS 3522 i klass 3. ASSA Entré d12-K1 är ett komplett låspaket där allt som behövs ingår: låshus, låscylindrar, nycklar, slutbleck, handtag samt alla låsbeslag. Perfekt för din villa, radhus, fritidshus och lägenhet. </a:t>
            </a:r>
          </a:p>
        </p:txBody>
      </p:sp>
    </p:spTree>
    <p:extLst>
      <p:ext uri="{BB962C8B-B14F-4D97-AF65-F5344CB8AC3E}">
        <p14:creationId xmlns:p14="http://schemas.microsoft.com/office/powerpoint/2010/main" val="4098008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örrförstärkare ASSA 4292 42-50 m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 y="1006475"/>
            <a:ext cx="2623820" cy="2623820"/>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2799080" y="1395055"/>
            <a:ext cx="4953000" cy="923330"/>
          </a:xfrm>
          <a:prstGeom prst="rect">
            <a:avLst/>
          </a:prstGeom>
        </p:spPr>
        <p:txBody>
          <a:bodyPr>
            <a:spAutoFit/>
          </a:bodyPr>
          <a:lstStyle/>
          <a:p>
            <a:r>
              <a:rPr lang="sv-SE" b="1" dirty="0" smtClean="0"/>
              <a:t>ASSA </a:t>
            </a:r>
            <a:r>
              <a:rPr lang="sv-SE" b="1" dirty="0"/>
              <a:t>4292 </a:t>
            </a:r>
            <a:r>
              <a:rPr lang="sv-SE" dirty="0"/>
              <a:t>är ett </a:t>
            </a:r>
            <a:r>
              <a:rPr lang="sv-SE" dirty="0" err="1"/>
              <a:t>dörrförstärkningsbehör</a:t>
            </a:r>
            <a:r>
              <a:rPr lang="sv-SE" dirty="0"/>
              <a:t> till </a:t>
            </a:r>
            <a:r>
              <a:rPr lang="sv-SE" dirty="0" smtClean="0"/>
              <a:t>låshus </a:t>
            </a:r>
            <a:r>
              <a:rPr lang="sv-SE" dirty="0"/>
              <a:t>för dörrar där krav på godkänd låsenhet ställs. Levereras i </a:t>
            </a:r>
            <a:r>
              <a:rPr lang="sv-SE" dirty="0" err="1"/>
              <a:t>zinkalloy</a:t>
            </a:r>
            <a:r>
              <a:rPr lang="sv-SE" dirty="0"/>
              <a:t> brun/svart.</a:t>
            </a:r>
          </a:p>
        </p:txBody>
      </p:sp>
    </p:spTree>
    <p:extLst>
      <p:ext uri="{BB962C8B-B14F-4D97-AF65-F5344CB8AC3E}">
        <p14:creationId xmlns:p14="http://schemas.microsoft.com/office/powerpoint/2010/main" val="1757679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556125" y="1458456"/>
            <a:ext cx="5258435" cy="2031325"/>
          </a:xfrm>
          <a:prstGeom prst="rect">
            <a:avLst/>
          </a:prstGeom>
        </p:spPr>
        <p:txBody>
          <a:bodyPr wrap="square">
            <a:spAutoFit/>
          </a:bodyPr>
          <a:lstStyle/>
          <a:p>
            <a:r>
              <a:rPr lang="sv-SE" dirty="0" smtClean="0">
                <a:latin typeface="Arial" panose="020B0604020202020204" pitchFamily="34" charset="0"/>
              </a:rPr>
              <a:t>C-profilen </a:t>
            </a:r>
            <a:r>
              <a:rPr lang="sv-SE" dirty="0">
                <a:latin typeface="Arial" panose="020B0604020202020204" pitchFamily="34" charset="0"/>
              </a:rPr>
              <a:t>består av två </a:t>
            </a:r>
            <a:r>
              <a:rPr lang="sv-SE" dirty="0" smtClean="0">
                <a:latin typeface="Arial" panose="020B0604020202020204" pitchFamily="34" charset="0"/>
              </a:rPr>
              <a:t>olika </a:t>
            </a:r>
            <a:r>
              <a:rPr lang="nb-NO" dirty="0" smtClean="0">
                <a:latin typeface="Arial" panose="020B0604020202020204" pitchFamily="34" charset="0"/>
              </a:rPr>
              <a:t>stålprofiler</a:t>
            </a:r>
            <a:r>
              <a:rPr lang="nb-NO" dirty="0">
                <a:latin typeface="Arial" panose="020B0604020202020204" pitchFamily="34" charset="0"/>
              </a:rPr>
              <a:t>. En profil monteras </a:t>
            </a:r>
            <a:r>
              <a:rPr lang="nb-NO" dirty="0" smtClean="0">
                <a:latin typeface="Arial" panose="020B0604020202020204" pitchFamily="34" charset="0"/>
              </a:rPr>
              <a:t>på </a:t>
            </a:r>
            <a:r>
              <a:rPr lang="sv-SE" dirty="0" smtClean="0">
                <a:latin typeface="Arial" panose="020B0604020202020204" pitchFamily="34" charset="0"/>
              </a:rPr>
              <a:t>dörrkarmen </a:t>
            </a:r>
            <a:r>
              <a:rPr lang="sv-SE" dirty="0">
                <a:latin typeface="Arial" panose="020B0604020202020204" pitchFamily="34" charset="0"/>
              </a:rPr>
              <a:t>och den andra</a:t>
            </a:r>
          </a:p>
          <a:p>
            <a:r>
              <a:rPr lang="sv-SE" dirty="0">
                <a:latin typeface="Arial" panose="020B0604020202020204" pitchFamily="34" charset="0"/>
              </a:rPr>
              <a:t>monteras på </a:t>
            </a:r>
            <a:r>
              <a:rPr lang="sv-SE" dirty="0" smtClean="0">
                <a:latin typeface="Arial" panose="020B0604020202020204" pitchFamily="34" charset="0"/>
              </a:rPr>
              <a:t>dörren. När </a:t>
            </a:r>
            <a:r>
              <a:rPr lang="sv-SE" dirty="0">
                <a:latin typeface="Arial" panose="020B0604020202020204" pitchFamily="34" charset="0"/>
              </a:rPr>
              <a:t>dörren stängs går </a:t>
            </a:r>
            <a:r>
              <a:rPr lang="sv-SE" dirty="0" smtClean="0">
                <a:latin typeface="Arial" panose="020B0604020202020204" pitchFamily="34" charset="0"/>
              </a:rPr>
              <a:t>dörrprofilen in </a:t>
            </a:r>
            <a:r>
              <a:rPr lang="sv-SE" dirty="0">
                <a:latin typeface="Arial" panose="020B0604020202020204" pitchFamily="34" charset="0"/>
              </a:rPr>
              <a:t>i karmprofilen.</a:t>
            </a:r>
          </a:p>
          <a:p>
            <a:r>
              <a:rPr lang="sv-SE" dirty="0">
                <a:latin typeface="Arial" panose="020B0604020202020204" pitchFamily="34" charset="0"/>
              </a:rPr>
              <a:t>De två profilerna förseglar </a:t>
            </a:r>
            <a:r>
              <a:rPr lang="sv-SE" dirty="0" smtClean="0">
                <a:latin typeface="Arial" panose="020B0604020202020204" pitchFamily="34" charset="0"/>
              </a:rPr>
              <a:t>effektivt hela dörrspringan </a:t>
            </a:r>
            <a:r>
              <a:rPr lang="sv-SE" dirty="0">
                <a:latin typeface="Arial" panose="020B0604020202020204" pitchFamily="34" charset="0"/>
              </a:rPr>
              <a:t>mellan dörr </a:t>
            </a:r>
            <a:r>
              <a:rPr lang="sv-SE" dirty="0" smtClean="0">
                <a:latin typeface="Arial" panose="020B0604020202020204" pitchFamily="34" charset="0"/>
              </a:rPr>
              <a:t>och karm. Vilket </a:t>
            </a:r>
            <a:r>
              <a:rPr lang="sv-SE" dirty="0">
                <a:latin typeface="Arial" panose="020B0604020202020204" pitchFamily="34" charset="0"/>
              </a:rPr>
              <a:t>gör att tjuven inte kan </a:t>
            </a:r>
            <a:r>
              <a:rPr lang="sv-SE" dirty="0" smtClean="0">
                <a:latin typeface="Arial" panose="020B0604020202020204" pitchFamily="34" charset="0"/>
              </a:rPr>
              <a:t>komma in </a:t>
            </a:r>
            <a:r>
              <a:rPr lang="sv-SE" dirty="0">
                <a:latin typeface="Arial" panose="020B0604020202020204" pitchFamily="34" charset="0"/>
              </a:rPr>
              <a:t>med t.ex. en kofot.</a:t>
            </a:r>
            <a:endParaRPr lang="sv-SE" dirty="0"/>
          </a:p>
        </p:txBody>
      </p:sp>
      <p:pic>
        <p:nvPicPr>
          <p:cNvPr id="10244" name="Picture 4" descr="http://www.vallingbylas.se/wp-content/uploads/2013/03/C-profilen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15" y="945832"/>
            <a:ext cx="3905250"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988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Inwido">
  <a:themeElements>
    <a:clrScheme name="Inwido">
      <a:dk1>
        <a:sysClr val="windowText" lastClr="000000"/>
      </a:dk1>
      <a:lt1>
        <a:sysClr val="window" lastClr="FFFFFF"/>
      </a:lt1>
      <a:dk2>
        <a:srgbClr val="004B93"/>
      </a:dk2>
      <a:lt2>
        <a:srgbClr val="DAE8F6"/>
      </a:lt2>
      <a:accent1>
        <a:srgbClr val="004B93"/>
      </a:accent1>
      <a:accent2>
        <a:srgbClr val="1FA5DE"/>
      </a:accent2>
      <a:accent3>
        <a:srgbClr val="DAE8F6"/>
      </a:accent3>
      <a:accent4>
        <a:srgbClr val="747576"/>
      </a:accent4>
      <a:accent5>
        <a:srgbClr val="B3B2B2"/>
      </a:accent5>
      <a:accent6>
        <a:srgbClr val="59201C"/>
      </a:accent6>
      <a:hlink>
        <a:srgbClr val="0000FF"/>
      </a:hlink>
      <a:folHlink>
        <a:srgbClr val="800080"/>
      </a:folHlink>
    </a:clrScheme>
    <a:fontScheme name="Heading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spcBef>
            <a:spcPct val="20000"/>
          </a:spcBef>
          <a:buFont typeface="Arial" charset="0"/>
          <a:buNone/>
          <a:defRPr sz="1400" dirty="0" err="1" smtClean="0">
            <a:solidFill>
              <a:schemeClr val="bg1"/>
            </a:solidFill>
            <a:latin typeface="Verdana" pitchFamily="34" charset="0"/>
          </a:defRPr>
        </a:defPPr>
      </a:lst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noAutofit/>
      </a:bodyPr>
      <a:lstStyle>
        <a:defPPr>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90B7F32534F649BFED863225243634" ma:contentTypeVersion="6" ma:contentTypeDescription="Create a new document." ma:contentTypeScope="" ma:versionID="a735b1d8658fca8f90b076ca264df051">
  <xsd:schema xmlns:xsd="http://www.w3.org/2001/XMLSchema" xmlns:xs="http://www.w3.org/2001/XMLSchema" xmlns:p="http://schemas.microsoft.com/office/2006/metadata/properties" xmlns:ns1="http://schemas.microsoft.com/sharepoint/v3" xmlns:ns2="ca696e7e-257d-4c5d-a793-50ea243d7df6" xmlns:ns3="http://schemas.microsoft.com/sharepoint/v3/fields" xmlns:ns4="1e0cfe77-3438-43d0-87ab-d34d296f8b9f" targetNamespace="http://schemas.microsoft.com/office/2006/metadata/properties" ma:root="true" ma:fieldsID="d1df3b861592672f7633d700b82e13b8" ns1:_="" ns2:_="" ns3:_="" ns4:_="">
    <xsd:import namespace="http://schemas.microsoft.com/sharepoint/v3"/>
    <xsd:import namespace="ca696e7e-257d-4c5d-a793-50ea243d7df6"/>
    <xsd:import namespace="http://schemas.microsoft.com/sharepoint/v3/fields"/>
    <xsd:import namespace="1e0cfe77-3438-43d0-87ab-d34d296f8b9f"/>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3:Description" minOccurs="0"/>
                <xsd:element ref="ns4:h841bd5aca4a4be6803139ac086ad54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696e7e-257d-4c5d-a793-50ea243d7df6"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7f57215f-5384-40ec-865f-8e1963c69ae3"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description="" ma:hidden="true" ma:list="{1b7dd634-e9dc-4c67-86aa-65f64daac3fc}" ma:internalName="TaxCatchAll" ma:showField="CatchAllData" ma:web="ca696e7e-257d-4c5d-a793-50ea243d7d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escription" ma:index="13" nillable="true" ma:displayName="Description" ma:internalName="Description"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0cfe77-3438-43d0-87ab-d34d296f8b9f" elementFormDefault="qualified">
    <xsd:import namespace="http://schemas.microsoft.com/office/2006/documentManagement/types"/>
    <xsd:import namespace="http://schemas.microsoft.com/office/infopath/2007/PartnerControls"/>
    <xsd:element name="h841bd5aca4a4be6803139ac086ad545" ma:index="14" nillable="true" ma:displayName="Business Unit_0" ma:hidden="true" ma:internalName="h841bd5aca4a4be6803139ac086ad545">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696e7e-257d-4c5d-a793-50ea243d7df6"/>
    <TaxKeywordTaxHTField xmlns="ca696e7e-257d-4c5d-a793-50ea243d7df6">
      <Terms xmlns="http://schemas.microsoft.com/office/infopath/2007/PartnerControls"/>
    </TaxKeywordTaxHTField>
    <h841bd5aca4a4be6803139ac086ad545 xmlns="1e0cfe77-3438-43d0-87ab-d34d296f8b9f"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EB35707-740F-4240-9AB6-56D7D4D400F8}">
  <ds:schemaRefs>
    <ds:schemaRef ds:uri="http://schemas.microsoft.com/sharepoint/v3/contenttype/forms"/>
  </ds:schemaRefs>
</ds:datastoreItem>
</file>

<file path=customXml/itemProps2.xml><?xml version="1.0" encoding="utf-8"?>
<ds:datastoreItem xmlns:ds="http://schemas.openxmlformats.org/officeDocument/2006/customXml" ds:itemID="{122DE978-8041-4FCD-B139-29FCC5DEE1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696e7e-257d-4c5d-a793-50ea243d7df6"/>
    <ds:schemaRef ds:uri="http://schemas.microsoft.com/sharepoint/v3/fields"/>
    <ds:schemaRef ds:uri="1e0cfe77-3438-43d0-87ab-d34d296f8b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B3E1CF-25BE-45A7-891D-3034CBE889F2}">
  <ds:schemaRefs>
    <ds:schemaRef ds:uri="http://schemas.microsoft.com/sharepoint/v3"/>
    <ds:schemaRef ds:uri="http://purl.org/dc/dcmitype/"/>
    <ds:schemaRef ds:uri="http://schemas.microsoft.com/office/2006/metadata/properties"/>
    <ds:schemaRef ds:uri="http://purl.org/dc/elements/1.1/"/>
    <ds:schemaRef ds:uri="http://schemas.microsoft.com/office/2006/documentManagement/types"/>
    <ds:schemaRef ds:uri="1e0cfe77-3438-43d0-87ab-d34d296f8b9f"/>
    <ds:schemaRef ds:uri="ca696e7e-257d-4c5d-a793-50ea243d7df6"/>
    <ds:schemaRef ds:uri="http://schemas.openxmlformats.org/package/2006/metadata/core-properties"/>
    <ds:schemaRef ds:uri="http://schemas.microsoft.com/office/infopath/2007/PartnerControls"/>
    <ds:schemaRef ds:uri="http://purl.org/dc/terms/"/>
    <ds:schemaRef ds:uri="http://www.w3.org/XML/1998/namespace"/>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Inwido</Template>
  <TotalTime>0</TotalTime>
  <Words>411</Words>
  <Application>Microsoft Office PowerPoint</Application>
  <PresentationFormat>A4 (210 x 297 mm)</PresentationFormat>
  <Paragraphs>46</Paragraphs>
  <Slides>14</Slides>
  <Notes>0</Notes>
  <HiddenSlides>0</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14</vt:i4>
      </vt:variant>
    </vt:vector>
  </HeadingPairs>
  <TitlesOfParts>
    <vt:vector size="25" baseType="lpstr">
      <vt:lpstr>Arial</vt:lpstr>
      <vt:lpstr>Calibri</vt:lpstr>
      <vt:lpstr>Calibri Light</vt:lpstr>
      <vt:lpstr>Georgia</vt:lpstr>
      <vt:lpstr>Gill Sans</vt:lpstr>
      <vt:lpstr>Helvetica</vt:lpstr>
      <vt:lpstr>Symbol</vt:lpstr>
      <vt:lpstr>Times New Roman</vt:lpstr>
      <vt:lpstr>Verdana</vt:lpstr>
      <vt:lpstr>Inwido</vt:lpstr>
      <vt:lpstr>Office-tema</vt:lpstr>
      <vt:lpstr>Inbrottsskydd Fönster &amp; Dörrar Jörgen Kildén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
  <cp:lastModifiedBy/>
  <cp:revision>1</cp:revision>
  <dcterms:created xsi:type="dcterms:W3CDTF">2014-10-28T09:23:36Z</dcterms:created>
  <dcterms:modified xsi:type="dcterms:W3CDTF">2016-04-20T15:24:18Z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0x0101005B90B7F32534F649BFED863225243634</vt:lpwstr>
  </property>
  <property fmtid="{D5CDD505-2E9C-101B-9397-08002B2CF9AE}" pid="3" name="TaxKeyword">
    <vt:lpwstr/>
  </property>
  <property fmtid="{D5CDD505-2E9C-101B-9397-08002B2CF9AE}" pid="4" name="vti_description">
    <vt:lpwstr>PPT template 2014</vt:lpwstr>
  </property>
</Properties>
</file>